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61" r:id="rId5"/>
    <p:sldId id="260" r:id="rId6"/>
    <p:sldId id="265" r:id="rId7"/>
    <p:sldId id="262" r:id="rId8"/>
    <p:sldId id="266" r:id="rId9"/>
    <p:sldId id="282" r:id="rId10"/>
    <p:sldId id="267" r:id="rId11"/>
    <p:sldId id="283" r:id="rId12"/>
    <p:sldId id="263" r:id="rId13"/>
    <p:sldId id="268" r:id="rId14"/>
    <p:sldId id="269" r:id="rId15"/>
    <p:sldId id="274" r:id="rId16"/>
    <p:sldId id="270" r:id="rId17"/>
    <p:sldId id="271" r:id="rId18"/>
    <p:sldId id="259" r:id="rId19"/>
    <p:sldId id="276" r:id="rId20"/>
    <p:sldId id="275" r:id="rId21"/>
    <p:sldId id="278" r:id="rId22"/>
    <p:sldId id="279" r:id="rId23"/>
    <p:sldId id="280" r:id="rId24"/>
    <p:sldId id="272" r:id="rId25"/>
    <p:sldId id="277" r:id="rId26"/>
    <p:sldId id="281" r:id="rId2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cWV6l+rsBn+2zwn/iMdEmA==" hashData="OfgTFXHHbf8JjfHwlgzuYiHb9os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185"/>
    <a:srgbClr val="FF3300"/>
    <a:srgbClr val="F88C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50" d="100"/>
          <a:sy n="50" d="100"/>
        </p:scale>
        <p:origin x="-1724" y="-6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image" Target="../media/image81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image" Target="../media/image23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image" Target="../media/image51.jpe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image" Target="../media/image5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A56F7A-9881-4725-B223-2A5870D74DE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70B89778-96E3-4594-A9B0-B0EFEC6ED0B8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l" rtl="0"/>
          <a:r>
            <a:rPr lang="de-DE" dirty="0" smtClean="0">
              <a:solidFill>
                <a:schemeClr val="tx1"/>
              </a:solidFill>
            </a:rPr>
            <a:t>Gestaltung einer menschenfreundlichen, klimaneutralen Stadt </a:t>
          </a:r>
          <a:endParaRPr lang="de-DE" dirty="0">
            <a:solidFill>
              <a:schemeClr val="tx1"/>
            </a:solidFill>
          </a:endParaRPr>
        </a:p>
      </dgm:t>
    </dgm:pt>
    <dgm:pt modelId="{7DFCB636-7B0A-4BE7-BD59-9669E70E17C6}" type="parTrans" cxnId="{F41C4981-7D73-4B5E-80C2-06DF2BE86858}">
      <dgm:prSet/>
      <dgm:spPr/>
      <dgm:t>
        <a:bodyPr/>
        <a:lstStyle/>
        <a:p>
          <a:endParaRPr lang="de-DE"/>
        </a:p>
      </dgm:t>
    </dgm:pt>
    <dgm:pt modelId="{35A71718-E338-4336-A63A-46F7B05DBC2D}" type="sibTrans" cxnId="{F41C4981-7D73-4B5E-80C2-06DF2BE86858}">
      <dgm:prSet/>
      <dgm:spPr/>
      <dgm:t>
        <a:bodyPr/>
        <a:lstStyle/>
        <a:p>
          <a:endParaRPr lang="de-DE"/>
        </a:p>
      </dgm:t>
    </dgm:pt>
    <dgm:pt modelId="{10A2CE1D-1D02-4CE7-A281-05216E403407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l" rtl="0"/>
          <a:r>
            <a:rPr lang="de-DE" sz="2600" dirty="0" smtClean="0">
              <a:solidFill>
                <a:schemeClr val="tx1"/>
              </a:solidFill>
            </a:rPr>
            <a:t>mit Aufenthaltsqualität und autofreien Plätzen / Stadtvierteln,</a:t>
          </a:r>
          <a:endParaRPr lang="de-DE" sz="2600" dirty="0">
            <a:solidFill>
              <a:schemeClr val="tx1"/>
            </a:solidFill>
          </a:endParaRPr>
        </a:p>
      </dgm:t>
    </dgm:pt>
    <dgm:pt modelId="{50B13F24-75A5-4314-A1BB-EC9107873D34}" type="parTrans" cxnId="{A612E9A7-0BE2-4684-B49B-56764BBA32F2}">
      <dgm:prSet/>
      <dgm:spPr/>
      <dgm:t>
        <a:bodyPr/>
        <a:lstStyle/>
        <a:p>
          <a:endParaRPr lang="de-DE"/>
        </a:p>
      </dgm:t>
    </dgm:pt>
    <dgm:pt modelId="{52415A6F-2424-45D1-B5D6-833EA401A7C5}" type="sibTrans" cxnId="{A612E9A7-0BE2-4684-B49B-56764BBA32F2}">
      <dgm:prSet/>
      <dgm:spPr/>
      <dgm:t>
        <a:bodyPr/>
        <a:lstStyle/>
        <a:p>
          <a:endParaRPr lang="de-DE"/>
        </a:p>
      </dgm:t>
    </dgm:pt>
    <dgm:pt modelId="{CB99AAE5-BE6E-4ADF-A2AD-6F8D3A4F1219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l" rtl="0"/>
          <a:r>
            <a:rPr lang="de-DE" dirty="0" smtClean="0">
              <a:solidFill>
                <a:schemeClr val="tx1"/>
              </a:solidFill>
            </a:rPr>
            <a:t>mit multimodaler, gemeinschaftlicher und </a:t>
          </a:r>
          <a:r>
            <a:rPr lang="de-DE" smtClean="0">
              <a:solidFill>
                <a:schemeClr val="tx1"/>
              </a:solidFill>
            </a:rPr>
            <a:t>sozialer Mobilität</a:t>
          </a:r>
          <a:endParaRPr lang="de-DE" dirty="0">
            <a:solidFill>
              <a:schemeClr val="tx1"/>
            </a:solidFill>
          </a:endParaRPr>
        </a:p>
      </dgm:t>
    </dgm:pt>
    <dgm:pt modelId="{0993CB25-9EF5-4242-99FF-EF87E9486048}" type="parTrans" cxnId="{F62512A4-6DBF-42E8-A7F5-F65D5F060313}">
      <dgm:prSet/>
      <dgm:spPr/>
      <dgm:t>
        <a:bodyPr/>
        <a:lstStyle/>
        <a:p>
          <a:endParaRPr lang="de-DE"/>
        </a:p>
      </dgm:t>
    </dgm:pt>
    <dgm:pt modelId="{A1AF202D-4BBC-4C58-90ED-ED71BB2199D1}" type="sibTrans" cxnId="{F62512A4-6DBF-42E8-A7F5-F65D5F060313}">
      <dgm:prSet/>
      <dgm:spPr/>
      <dgm:t>
        <a:bodyPr/>
        <a:lstStyle/>
        <a:p>
          <a:endParaRPr lang="de-DE"/>
        </a:p>
      </dgm:t>
    </dgm:pt>
    <dgm:pt modelId="{13E8D483-3042-457F-9FC1-329D24382BB4}" type="pres">
      <dgm:prSet presAssocID="{85A56F7A-9881-4725-B223-2A5870D74DE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3FEA2C7D-468F-4876-B000-4E3D0DA5CA29}" type="pres">
      <dgm:prSet presAssocID="{70B89778-96E3-4594-A9B0-B0EFEC6ED0B8}" presName="linNode" presStyleCnt="0"/>
      <dgm:spPr/>
    </dgm:pt>
    <dgm:pt modelId="{4449A1EF-A1CA-43B0-B664-85FFA2FEC6EF}" type="pres">
      <dgm:prSet presAssocID="{70B89778-96E3-4594-A9B0-B0EFEC6ED0B8}" presName="parentText" presStyleLbl="node1" presStyleIdx="0" presStyleCnt="3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B3211B6-F59F-4F60-98F9-7770BDD28EF5}" type="pres">
      <dgm:prSet presAssocID="{35A71718-E338-4336-A63A-46F7B05DBC2D}" presName="sp" presStyleCnt="0"/>
      <dgm:spPr/>
    </dgm:pt>
    <dgm:pt modelId="{D9A02904-B989-4ED4-87D6-2C784D3AA2E8}" type="pres">
      <dgm:prSet presAssocID="{10A2CE1D-1D02-4CE7-A281-05216E403407}" presName="linNode" presStyleCnt="0"/>
      <dgm:spPr/>
    </dgm:pt>
    <dgm:pt modelId="{9A96E758-2225-4C7B-80FD-40179E58FC52}" type="pres">
      <dgm:prSet presAssocID="{10A2CE1D-1D02-4CE7-A281-05216E403407}" presName="parentText" presStyleLbl="node1" presStyleIdx="1" presStyleCnt="3" custScaleX="277778" custLinFactNeighborY="2301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F78A665-B1D7-4DE8-9029-5CEA6C7DCFD1}" type="pres">
      <dgm:prSet presAssocID="{52415A6F-2424-45D1-B5D6-833EA401A7C5}" presName="sp" presStyleCnt="0"/>
      <dgm:spPr/>
    </dgm:pt>
    <dgm:pt modelId="{0F6361AD-5D6D-43E9-86EA-BBF6ECD92F35}" type="pres">
      <dgm:prSet presAssocID="{CB99AAE5-BE6E-4ADF-A2AD-6F8D3A4F1219}" presName="linNode" presStyleCnt="0"/>
      <dgm:spPr/>
    </dgm:pt>
    <dgm:pt modelId="{6568B8A8-A395-4273-8427-8755FD76A468}" type="pres">
      <dgm:prSet presAssocID="{CB99AAE5-BE6E-4ADF-A2AD-6F8D3A4F1219}" presName="parentText" presStyleLbl="node1" presStyleIdx="2" presStyleCnt="3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12CA5B07-DCAE-4A95-8FF7-DF5A7B6AD8B7}" type="presOf" srcId="{CB99AAE5-BE6E-4ADF-A2AD-6F8D3A4F1219}" destId="{6568B8A8-A395-4273-8427-8755FD76A468}" srcOrd="0" destOrd="0" presId="urn:microsoft.com/office/officeart/2005/8/layout/vList5"/>
    <dgm:cxn modelId="{F62512A4-6DBF-42E8-A7F5-F65D5F060313}" srcId="{85A56F7A-9881-4725-B223-2A5870D74DEA}" destId="{CB99AAE5-BE6E-4ADF-A2AD-6F8D3A4F1219}" srcOrd="2" destOrd="0" parTransId="{0993CB25-9EF5-4242-99FF-EF87E9486048}" sibTransId="{A1AF202D-4BBC-4C58-90ED-ED71BB2199D1}"/>
    <dgm:cxn modelId="{F41C4981-7D73-4B5E-80C2-06DF2BE86858}" srcId="{85A56F7A-9881-4725-B223-2A5870D74DEA}" destId="{70B89778-96E3-4594-A9B0-B0EFEC6ED0B8}" srcOrd="0" destOrd="0" parTransId="{7DFCB636-7B0A-4BE7-BD59-9669E70E17C6}" sibTransId="{35A71718-E338-4336-A63A-46F7B05DBC2D}"/>
    <dgm:cxn modelId="{39E071DA-2862-4E6B-9F4D-F16EA5D80CAE}" type="presOf" srcId="{10A2CE1D-1D02-4CE7-A281-05216E403407}" destId="{9A96E758-2225-4C7B-80FD-40179E58FC52}" srcOrd="0" destOrd="0" presId="urn:microsoft.com/office/officeart/2005/8/layout/vList5"/>
    <dgm:cxn modelId="{A612E9A7-0BE2-4684-B49B-56764BBA32F2}" srcId="{85A56F7A-9881-4725-B223-2A5870D74DEA}" destId="{10A2CE1D-1D02-4CE7-A281-05216E403407}" srcOrd="1" destOrd="0" parTransId="{50B13F24-75A5-4314-A1BB-EC9107873D34}" sibTransId="{52415A6F-2424-45D1-B5D6-833EA401A7C5}"/>
    <dgm:cxn modelId="{5D6BF159-EE01-459F-ADD2-9FBF3C84D95D}" type="presOf" srcId="{70B89778-96E3-4594-A9B0-B0EFEC6ED0B8}" destId="{4449A1EF-A1CA-43B0-B664-85FFA2FEC6EF}" srcOrd="0" destOrd="0" presId="urn:microsoft.com/office/officeart/2005/8/layout/vList5"/>
    <dgm:cxn modelId="{12BCC0A1-179E-42A2-82A4-24674244C648}" type="presOf" srcId="{85A56F7A-9881-4725-B223-2A5870D74DEA}" destId="{13E8D483-3042-457F-9FC1-329D24382BB4}" srcOrd="0" destOrd="0" presId="urn:microsoft.com/office/officeart/2005/8/layout/vList5"/>
    <dgm:cxn modelId="{595480DE-C546-4C18-ABB6-2B161F46F0F1}" type="presParOf" srcId="{13E8D483-3042-457F-9FC1-329D24382BB4}" destId="{3FEA2C7D-468F-4876-B000-4E3D0DA5CA29}" srcOrd="0" destOrd="0" presId="urn:microsoft.com/office/officeart/2005/8/layout/vList5"/>
    <dgm:cxn modelId="{1E58DDAD-8898-4AF7-BBB6-077476890DA5}" type="presParOf" srcId="{3FEA2C7D-468F-4876-B000-4E3D0DA5CA29}" destId="{4449A1EF-A1CA-43B0-B664-85FFA2FEC6EF}" srcOrd="0" destOrd="0" presId="urn:microsoft.com/office/officeart/2005/8/layout/vList5"/>
    <dgm:cxn modelId="{EFB6CF4F-D770-45E8-938E-74E7592D13CE}" type="presParOf" srcId="{13E8D483-3042-457F-9FC1-329D24382BB4}" destId="{8B3211B6-F59F-4F60-98F9-7770BDD28EF5}" srcOrd="1" destOrd="0" presId="urn:microsoft.com/office/officeart/2005/8/layout/vList5"/>
    <dgm:cxn modelId="{94C84098-7F96-46EC-9D51-539A4947C296}" type="presParOf" srcId="{13E8D483-3042-457F-9FC1-329D24382BB4}" destId="{D9A02904-B989-4ED4-87D6-2C784D3AA2E8}" srcOrd="2" destOrd="0" presId="urn:microsoft.com/office/officeart/2005/8/layout/vList5"/>
    <dgm:cxn modelId="{87994984-AF60-444B-94DF-C3A61D064286}" type="presParOf" srcId="{D9A02904-B989-4ED4-87D6-2C784D3AA2E8}" destId="{9A96E758-2225-4C7B-80FD-40179E58FC52}" srcOrd="0" destOrd="0" presId="urn:microsoft.com/office/officeart/2005/8/layout/vList5"/>
    <dgm:cxn modelId="{CED1FEE9-BB3C-4338-A766-7D6FB226587E}" type="presParOf" srcId="{13E8D483-3042-457F-9FC1-329D24382BB4}" destId="{9F78A665-B1D7-4DE8-9029-5CEA6C7DCFD1}" srcOrd="3" destOrd="0" presId="urn:microsoft.com/office/officeart/2005/8/layout/vList5"/>
    <dgm:cxn modelId="{8879B73E-9385-49C8-80C6-1ABA6D1C9AE3}" type="presParOf" srcId="{13E8D483-3042-457F-9FC1-329D24382BB4}" destId="{0F6361AD-5D6D-43E9-86EA-BBF6ECD92F35}" srcOrd="4" destOrd="0" presId="urn:microsoft.com/office/officeart/2005/8/layout/vList5"/>
    <dgm:cxn modelId="{C70AF948-95A3-47EF-A29C-9E69B506A7B7}" type="presParOf" srcId="{0F6361AD-5D6D-43E9-86EA-BBF6ECD92F35}" destId="{6568B8A8-A395-4273-8427-8755FD76A46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C842C9B-73BA-4BF7-A1FC-314964529BD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23C0F74-E181-4A9A-AC57-49322F2815A5}">
      <dgm:prSet phldrT="[Text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de-DE" sz="1900" b="1" smtClean="0"/>
            <a:t>OB Dr. Keller </a:t>
          </a:r>
          <a:r>
            <a:rPr lang="de-DE" sz="1900" b="0" smtClean="0"/>
            <a:t>(09/21)</a:t>
          </a:r>
          <a:endParaRPr lang="de-DE" sz="1900" b="0"/>
        </a:p>
      </dgm:t>
    </dgm:pt>
    <dgm:pt modelId="{9DB71D2B-DEA8-4949-8E47-E81A3D07DF71}" type="parTrans" cxnId="{8AD13FAB-FBBD-494D-B072-5905301D12B8}">
      <dgm:prSet/>
      <dgm:spPr/>
      <dgm:t>
        <a:bodyPr/>
        <a:lstStyle/>
        <a:p>
          <a:endParaRPr lang="de-DE"/>
        </a:p>
      </dgm:t>
    </dgm:pt>
    <dgm:pt modelId="{594FF414-AAE8-4EA3-8DD3-449A05F065AF}" type="sibTrans" cxnId="{8AD13FAB-FBBD-494D-B072-5905301D12B8}">
      <dgm:prSet/>
      <dgm:spPr/>
      <dgm:t>
        <a:bodyPr/>
        <a:lstStyle/>
        <a:p>
          <a:endParaRPr lang="de-DE"/>
        </a:p>
      </dgm:t>
    </dgm:pt>
    <dgm:pt modelId="{1E108EB9-F320-4EA7-B67E-485CB4F6837C}">
      <dgm:prSet phldrT="[Text]" custT="1"/>
      <dgm:spPr/>
      <dgm:t>
        <a:bodyPr/>
        <a:lstStyle/>
        <a:p>
          <a:r>
            <a:rPr lang="de-DE" sz="2000" smtClean="0"/>
            <a:t>Hat die PBL (5/21) </a:t>
          </a:r>
          <a:r>
            <a:rPr lang="de-DE" sz="2000" smtClean="0">
              <a:solidFill>
                <a:srgbClr val="FF0000"/>
              </a:solidFill>
            </a:rPr>
            <a:t>„bewusst gestoppt“ </a:t>
          </a:r>
          <a:r>
            <a:rPr lang="de-DE" sz="2000" smtClean="0">
              <a:solidFill>
                <a:schemeClr val="tx1"/>
              </a:solidFill>
            </a:rPr>
            <a:t>für </a:t>
          </a:r>
          <a:r>
            <a:rPr lang="de-DE" sz="1900" smtClean="0">
              <a:solidFill>
                <a:schemeClr val="tx1"/>
              </a:solidFill>
            </a:rPr>
            <a:t>LKW und Firmen</a:t>
          </a:r>
          <a:endParaRPr lang="de-DE" sz="1900">
            <a:solidFill>
              <a:schemeClr val="tx1"/>
            </a:solidFill>
          </a:endParaRPr>
        </a:p>
      </dgm:t>
    </dgm:pt>
    <dgm:pt modelId="{2D21CE1A-C43F-4722-8168-73D6D6550841}" type="parTrans" cxnId="{71047BD7-CDF0-4E82-934F-366F83A845CE}">
      <dgm:prSet/>
      <dgm:spPr/>
      <dgm:t>
        <a:bodyPr/>
        <a:lstStyle/>
        <a:p>
          <a:endParaRPr lang="de-DE"/>
        </a:p>
      </dgm:t>
    </dgm:pt>
    <dgm:pt modelId="{3B07365E-C461-4453-A113-B738C9E9BDEF}" type="sibTrans" cxnId="{71047BD7-CDF0-4E82-934F-366F83A845CE}">
      <dgm:prSet/>
      <dgm:spPr/>
      <dgm:t>
        <a:bodyPr/>
        <a:lstStyle/>
        <a:p>
          <a:endParaRPr lang="de-DE"/>
        </a:p>
      </dgm:t>
    </dgm:pt>
    <dgm:pt modelId="{EC643966-6C7C-4918-9E91-9C1AFD7D6C8B}">
      <dgm:prSet phldrT="[Text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de-DE" sz="1900" b="1" smtClean="0"/>
            <a:t>Verw.-Gericht D‘dorf </a:t>
          </a:r>
          <a:r>
            <a:rPr lang="de-DE" sz="1600" smtClean="0"/>
            <a:t>(01/21)</a:t>
          </a:r>
          <a:endParaRPr lang="de-DE" sz="1600"/>
        </a:p>
      </dgm:t>
    </dgm:pt>
    <dgm:pt modelId="{9F1CFF7E-4EFA-4EAA-B198-C79D8AAB22D2}" type="parTrans" cxnId="{C5FDD18F-D831-4C9E-9F02-BC38558466A9}">
      <dgm:prSet/>
      <dgm:spPr/>
      <dgm:t>
        <a:bodyPr/>
        <a:lstStyle/>
        <a:p>
          <a:endParaRPr lang="de-DE"/>
        </a:p>
      </dgm:t>
    </dgm:pt>
    <dgm:pt modelId="{E68C703B-F3CB-41CF-A641-24FD711D04F1}" type="sibTrans" cxnId="{C5FDD18F-D831-4C9E-9F02-BC38558466A9}">
      <dgm:prSet/>
      <dgm:spPr/>
      <dgm:t>
        <a:bodyPr/>
        <a:lstStyle/>
        <a:p>
          <a:endParaRPr lang="de-DE"/>
        </a:p>
      </dgm:t>
    </dgm:pt>
    <dgm:pt modelId="{D728A1BA-5EF0-4F59-B691-EB38363B4778}">
      <dgm:prSet phldrT="[Text]" custT="1"/>
      <dgm:spPr/>
      <dgm:t>
        <a:bodyPr tIns="108000"/>
        <a:lstStyle/>
        <a:p>
          <a:r>
            <a:rPr lang="de-DE" sz="1800" smtClean="0"/>
            <a:t>Für Firmen besteht </a:t>
          </a:r>
          <a:r>
            <a:rPr lang="de-DE" sz="1800" smtClean="0">
              <a:solidFill>
                <a:srgbClr val="FF0000"/>
              </a:solidFill>
            </a:rPr>
            <a:t>„kein Rechtsanspruch auf  vor-teilhafte Verkehrsregelung“</a:t>
          </a:r>
          <a:endParaRPr lang="de-DE" sz="1800">
            <a:solidFill>
              <a:srgbClr val="FF0000"/>
            </a:solidFill>
          </a:endParaRPr>
        </a:p>
      </dgm:t>
    </dgm:pt>
    <dgm:pt modelId="{008090B2-E432-437E-BE94-BE2E543AB32D}" type="parTrans" cxnId="{F08B7D19-B446-470A-8571-C9DDF03BF6C9}">
      <dgm:prSet/>
      <dgm:spPr/>
      <dgm:t>
        <a:bodyPr/>
        <a:lstStyle/>
        <a:p>
          <a:endParaRPr lang="de-DE"/>
        </a:p>
      </dgm:t>
    </dgm:pt>
    <dgm:pt modelId="{694B7E2A-B159-4C87-9E66-39077A814BF1}" type="sibTrans" cxnId="{F08B7D19-B446-470A-8571-C9DDF03BF6C9}">
      <dgm:prSet/>
      <dgm:spPr/>
      <dgm:t>
        <a:bodyPr/>
        <a:lstStyle/>
        <a:p>
          <a:endParaRPr lang="de-DE"/>
        </a:p>
      </dgm:t>
    </dgm:pt>
    <dgm:pt modelId="{6BF5D714-0483-4D39-A19E-34CDFF735E53}">
      <dgm:prSet phldrT="[Text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de-DE" sz="1900" b="1" smtClean="0"/>
            <a:t>OVG Münster </a:t>
          </a:r>
          <a:r>
            <a:rPr lang="de-DE" sz="1900" smtClean="0"/>
            <a:t>(09/21)</a:t>
          </a:r>
          <a:endParaRPr lang="de-DE" sz="1900"/>
        </a:p>
      </dgm:t>
    </dgm:pt>
    <dgm:pt modelId="{0CA031AF-C816-4E96-9B95-5B75E5A992F5}" type="parTrans" cxnId="{93F9F242-6A39-4B6B-8F13-0FF2DC563B9A}">
      <dgm:prSet/>
      <dgm:spPr/>
      <dgm:t>
        <a:bodyPr/>
        <a:lstStyle/>
        <a:p>
          <a:endParaRPr lang="de-DE"/>
        </a:p>
      </dgm:t>
    </dgm:pt>
    <dgm:pt modelId="{766B3683-2459-4C41-9F2D-C38E026CF51F}" type="sibTrans" cxnId="{93F9F242-6A39-4B6B-8F13-0FF2DC563B9A}">
      <dgm:prSet/>
      <dgm:spPr/>
      <dgm:t>
        <a:bodyPr/>
        <a:lstStyle/>
        <a:p>
          <a:endParaRPr lang="de-DE"/>
        </a:p>
      </dgm:t>
    </dgm:pt>
    <dgm:pt modelId="{A93E8A87-3EF4-4576-A406-12AC737736DE}">
      <dgm:prSet phldrT="[Text]" custT="1"/>
      <dgm:spPr/>
      <dgm:t>
        <a:bodyPr/>
        <a:lstStyle/>
        <a:p>
          <a:r>
            <a:rPr lang="de-DE" sz="1800" smtClean="0"/>
            <a:t>Verkehrszählung fehlt, zu wenig Unfälle</a:t>
          </a:r>
          <a:endParaRPr lang="de-DE" sz="1800"/>
        </a:p>
      </dgm:t>
    </dgm:pt>
    <dgm:pt modelId="{FCE204CD-A697-4E1C-98AE-F4DD94417DE7}" type="sibTrans" cxnId="{E6EF770D-F073-4641-9A60-1C068416F90C}">
      <dgm:prSet/>
      <dgm:spPr/>
      <dgm:t>
        <a:bodyPr/>
        <a:lstStyle/>
        <a:p>
          <a:endParaRPr lang="de-DE"/>
        </a:p>
      </dgm:t>
    </dgm:pt>
    <dgm:pt modelId="{B674D24F-0FB2-4F24-B1D5-D13902F1606B}" type="parTrans" cxnId="{E6EF770D-F073-4641-9A60-1C068416F90C}">
      <dgm:prSet/>
      <dgm:spPr/>
      <dgm:t>
        <a:bodyPr/>
        <a:lstStyle/>
        <a:p>
          <a:endParaRPr lang="de-DE"/>
        </a:p>
      </dgm:t>
    </dgm:pt>
    <dgm:pt modelId="{E4B69DD0-32AF-42CE-A721-C1DC306EF7D8}">
      <dgm:prSet phldrT="[Text]" custT="1"/>
      <dgm:spPr/>
      <dgm:t>
        <a:bodyPr/>
        <a:lstStyle/>
        <a:p>
          <a:r>
            <a:rPr lang="de-DE" sz="2100" smtClean="0">
              <a:solidFill>
                <a:srgbClr val="FF0000"/>
              </a:solidFill>
            </a:rPr>
            <a:t>Baustopp für PBL</a:t>
          </a:r>
          <a:endParaRPr lang="de-DE" sz="2100">
            <a:solidFill>
              <a:srgbClr val="FF0000"/>
            </a:solidFill>
          </a:endParaRPr>
        </a:p>
      </dgm:t>
    </dgm:pt>
    <dgm:pt modelId="{6F755187-2AC7-4A95-AD87-C5769E601429}" type="sibTrans" cxnId="{DBCDDAD7-6439-486F-BF42-0100CF2F969E}">
      <dgm:prSet/>
      <dgm:spPr/>
      <dgm:t>
        <a:bodyPr/>
        <a:lstStyle/>
        <a:p>
          <a:endParaRPr lang="de-DE"/>
        </a:p>
      </dgm:t>
    </dgm:pt>
    <dgm:pt modelId="{5A56108D-C3DA-4372-85CB-2C3434FAC93B}" type="parTrans" cxnId="{DBCDDAD7-6439-486F-BF42-0100CF2F969E}">
      <dgm:prSet/>
      <dgm:spPr/>
      <dgm:t>
        <a:bodyPr/>
        <a:lstStyle/>
        <a:p>
          <a:endParaRPr lang="de-DE"/>
        </a:p>
      </dgm:t>
    </dgm:pt>
    <dgm:pt modelId="{B8C8650C-3880-41F3-98B8-2ECDDD6E647C}" type="pres">
      <dgm:prSet presAssocID="{AC842C9B-73BA-4BF7-A1FC-314964529BD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276663F-3B2A-457E-91E6-971C13D351B7}" type="pres">
      <dgm:prSet presAssocID="{F23C0F74-E181-4A9A-AC57-49322F2815A5}" presName="composite" presStyleCnt="0"/>
      <dgm:spPr/>
    </dgm:pt>
    <dgm:pt modelId="{17C05B4A-0ED9-424D-9785-F59F5EB48C1C}" type="pres">
      <dgm:prSet presAssocID="{F23C0F74-E181-4A9A-AC57-49322F2815A5}" presName="parTx" presStyleLbl="alignNode1" presStyleIdx="0" presStyleCnt="3" custScaleY="95257" custLinFactNeighborY="-17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7929C79-E7C4-4764-A945-1E28AFE542E9}" type="pres">
      <dgm:prSet presAssocID="{F23C0F74-E181-4A9A-AC57-49322F2815A5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2D3E933-7193-4B9B-925C-B29FF6BFDE3B}" type="pres">
      <dgm:prSet presAssocID="{594FF414-AAE8-4EA3-8DD3-449A05F065AF}" presName="space" presStyleCnt="0"/>
      <dgm:spPr/>
    </dgm:pt>
    <dgm:pt modelId="{73D019C0-E1C4-4105-B00E-5C72F6BC956D}" type="pres">
      <dgm:prSet presAssocID="{EC643966-6C7C-4918-9E91-9C1AFD7D6C8B}" presName="composite" presStyleCnt="0"/>
      <dgm:spPr/>
    </dgm:pt>
    <dgm:pt modelId="{359FFEA6-3CBB-497C-9F50-CD48CF586356}" type="pres">
      <dgm:prSet presAssocID="{EC643966-6C7C-4918-9E91-9C1AFD7D6C8B}" presName="parTx" presStyleLbl="alignNode1" presStyleIdx="1" presStyleCnt="3" custScaleX="120420" custLinFactNeighborX="83" custLinFactNeighborY="-24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E371639-8F06-4099-8D29-84B5757E375D}" type="pres">
      <dgm:prSet presAssocID="{EC643966-6C7C-4918-9E91-9C1AFD7D6C8B}" presName="desTx" presStyleLbl="alignAccFollowNode1" presStyleIdx="1" presStyleCnt="3" custScaleX="119617" custScaleY="98252" custLinFactNeighborX="101" custLinFactNeighborY="116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51C440E-76C0-4363-9F1C-F2D010BF76A5}" type="pres">
      <dgm:prSet presAssocID="{E68C703B-F3CB-41CF-A641-24FD711D04F1}" presName="space" presStyleCnt="0"/>
      <dgm:spPr/>
    </dgm:pt>
    <dgm:pt modelId="{F51CC67B-76CD-4FD7-BD3F-454ABB74855E}" type="pres">
      <dgm:prSet presAssocID="{6BF5D714-0483-4D39-A19E-34CDFF735E53}" presName="composite" presStyleCnt="0"/>
      <dgm:spPr/>
    </dgm:pt>
    <dgm:pt modelId="{3A9C5A80-9559-4FE2-A803-B64F97973C8F}" type="pres">
      <dgm:prSet presAssocID="{6BF5D714-0483-4D39-A19E-34CDFF735E5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C8D640F-1DFA-4820-917C-697F3E2DE2A8}" type="pres">
      <dgm:prSet presAssocID="{6BF5D714-0483-4D39-A19E-34CDFF735E53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71047BD7-CDF0-4E82-934F-366F83A845CE}" srcId="{F23C0F74-E181-4A9A-AC57-49322F2815A5}" destId="{1E108EB9-F320-4EA7-B67E-485CB4F6837C}" srcOrd="0" destOrd="0" parTransId="{2D21CE1A-C43F-4722-8168-73D6D6550841}" sibTransId="{3B07365E-C461-4453-A113-B738C9E9BDEF}"/>
    <dgm:cxn modelId="{DBCDDAD7-6439-486F-BF42-0100CF2F969E}" srcId="{6BF5D714-0483-4D39-A19E-34CDFF735E53}" destId="{E4B69DD0-32AF-42CE-A721-C1DC306EF7D8}" srcOrd="0" destOrd="0" parTransId="{5A56108D-C3DA-4372-85CB-2C3434FAC93B}" sibTransId="{6F755187-2AC7-4A95-AD87-C5769E601429}"/>
    <dgm:cxn modelId="{5D1B561F-97DE-49BE-B00A-3BB8BA8CB88A}" type="presOf" srcId="{D728A1BA-5EF0-4F59-B691-EB38363B4778}" destId="{9E371639-8F06-4099-8D29-84B5757E375D}" srcOrd="0" destOrd="0" presId="urn:microsoft.com/office/officeart/2005/8/layout/hList1"/>
    <dgm:cxn modelId="{C5FDD18F-D831-4C9E-9F02-BC38558466A9}" srcId="{AC842C9B-73BA-4BF7-A1FC-314964529BDB}" destId="{EC643966-6C7C-4918-9E91-9C1AFD7D6C8B}" srcOrd="1" destOrd="0" parTransId="{9F1CFF7E-4EFA-4EAA-B198-C79D8AAB22D2}" sibTransId="{E68C703B-F3CB-41CF-A641-24FD711D04F1}"/>
    <dgm:cxn modelId="{F08B7D19-B446-470A-8571-C9DDF03BF6C9}" srcId="{EC643966-6C7C-4918-9E91-9C1AFD7D6C8B}" destId="{D728A1BA-5EF0-4F59-B691-EB38363B4778}" srcOrd="0" destOrd="0" parTransId="{008090B2-E432-437E-BE94-BE2E543AB32D}" sibTransId="{694B7E2A-B159-4C87-9E66-39077A814BF1}"/>
    <dgm:cxn modelId="{412FC121-B418-4E64-8121-2C7076818F43}" type="presOf" srcId="{EC643966-6C7C-4918-9E91-9C1AFD7D6C8B}" destId="{359FFEA6-3CBB-497C-9F50-CD48CF586356}" srcOrd="0" destOrd="0" presId="urn:microsoft.com/office/officeart/2005/8/layout/hList1"/>
    <dgm:cxn modelId="{72A65F08-4F35-44FF-A085-A36451B65288}" type="presOf" srcId="{1E108EB9-F320-4EA7-B67E-485CB4F6837C}" destId="{F7929C79-E7C4-4764-A945-1E28AFE542E9}" srcOrd="0" destOrd="0" presId="urn:microsoft.com/office/officeart/2005/8/layout/hList1"/>
    <dgm:cxn modelId="{E6EF770D-F073-4641-9A60-1C068416F90C}" srcId="{6BF5D714-0483-4D39-A19E-34CDFF735E53}" destId="{A93E8A87-3EF4-4576-A406-12AC737736DE}" srcOrd="1" destOrd="0" parTransId="{B674D24F-0FB2-4F24-B1D5-D13902F1606B}" sibTransId="{FCE204CD-A697-4E1C-98AE-F4DD94417DE7}"/>
    <dgm:cxn modelId="{93F9F242-6A39-4B6B-8F13-0FF2DC563B9A}" srcId="{AC842C9B-73BA-4BF7-A1FC-314964529BDB}" destId="{6BF5D714-0483-4D39-A19E-34CDFF735E53}" srcOrd="2" destOrd="0" parTransId="{0CA031AF-C816-4E96-9B95-5B75E5A992F5}" sibTransId="{766B3683-2459-4C41-9F2D-C38E026CF51F}"/>
    <dgm:cxn modelId="{8AD13FAB-FBBD-494D-B072-5905301D12B8}" srcId="{AC842C9B-73BA-4BF7-A1FC-314964529BDB}" destId="{F23C0F74-E181-4A9A-AC57-49322F2815A5}" srcOrd="0" destOrd="0" parTransId="{9DB71D2B-DEA8-4949-8E47-E81A3D07DF71}" sibTransId="{594FF414-AAE8-4EA3-8DD3-449A05F065AF}"/>
    <dgm:cxn modelId="{70E72DD2-58E3-43FF-8661-1F107A56686F}" type="presOf" srcId="{E4B69DD0-32AF-42CE-A721-C1DC306EF7D8}" destId="{5C8D640F-1DFA-4820-917C-697F3E2DE2A8}" srcOrd="0" destOrd="0" presId="urn:microsoft.com/office/officeart/2005/8/layout/hList1"/>
    <dgm:cxn modelId="{D407E714-4937-4D0D-9F84-7E95B0509D1C}" type="presOf" srcId="{F23C0F74-E181-4A9A-AC57-49322F2815A5}" destId="{17C05B4A-0ED9-424D-9785-F59F5EB48C1C}" srcOrd="0" destOrd="0" presId="urn:microsoft.com/office/officeart/2005/8/layout/hList1"/>
    <dgm:cxn modelId="{6416E558-D128-449B-8296-F0BE65CD343F}" type="presOf" srcId="{6BF5D714-0483-4D39-A19E-34CDFF735E53}" destId="{3A9C5A80-9559-4FE2-A803-B64F97973C8F}" srcOrd="0" destOrd="0" presId="urn:microsoft.com/office/officeart/2005/8/layout/hList1"/>
    <dgm:cxn modelId="{194EF787-F983-4875-AA74-809C72C29E9E}" type="presOf" srcId="{A93E8A87-3EF4-4576-A406-12AC737736DE}" destId="{5C8D640F-1DFA-4820-917C-697F3E2DE2A8}" srcOrd="0" destOrd="1" presId="urn:microsoft.com/office/officeart/2005/8/layout/hList1"/>
    <dgm:cxn modelId="{7BA32CA8-F3EF-4687-960D-8738CCFED73B}" type="presOf" srcId="{AC842C9B-73BA-4BF7-A1FC-314964529BDB}" destId="{B8C8650C-3880-41F3-98B8-2ECDDD6E647C}" srcOrd="0" destOrd="0" presId="urn:microsoft.com/office/officeart/2005/8/layout/hList1"/>
    <dgm:cxn modelId="{C48E8203-9A68-4808-8AC6-8C5206602620}" type="presParOf" srcId="{B8C8650C-3880-41F3-98B8-2ECDDD6E647C}" destId="{5276663F-3B2A-457E-91E6-971C13D351B7}" srcOrd="0" destOrd="0" presId="urn:microsoft.com/office/officeart/2005/8/layout/hList1"/>
    <dgm:cxn modelId="{8BB94CF6-731A-4567-BE56-510CF0AC86C5}" type="presParOf" srcId="{5276663F-3B2A-457E-91E6-971C13D351B7}" destId="{17C05B4A-0ED9-424D-9785-F59F5EB48C1C}" srcOrd="0" destOrd="0" presId="urn:microsoft.com/office/officeart/2005/8/layout/hList1"/>
    <dgm:cxn modelId="{65B78251-75D0-4C13-BDC3-33823C485484}" type="presParOf" srcId="{5276663F-3B2A-457E-91E6-971C13D351B7}" destId="{F7929C79-E7C4-4764-A945-1E28AFE542E9}" srcOrd="1" destOrd="0" presId="urn:microsoft.com/office/officeart/2005/8/layout/hList1"/>
    <dgm:cxn modelId="{9E3FD5C4-C8A0-4A06-9F55-5F118494F5E6}" type="presParOf" srcId="{B8C8650C-3880-41F3-98B8-2ECDDD6E647C}" destId="{52D3E933-7193-4B9B-925C-B29FF6BFDE3B}" srcOrd="1" destOrd="0" presId="urn:microsoft.com/office/officeart/2005/8/layout/hList1"/>
    <dgm:cxn modelId="{A498E562-D4C3-4576-9111-F0917207BA85}" type="presParOf" srcId="{B8C8650C-3880-41F3-98B8-2ECDDD6E647C}" destId="{73D019C0-E1C4-4105-B00E-5C72F6BC956D}" srcOrd="2" destOrd="0" presId="urn:microsoft.com/office/officeart/2005/8/layout/hList1"/>
    <dgm:cxn modelId="{CFE73007-F8BE-46A8-805F-540799A51AF3}" type="presParOf" srcId="{73D019C0-E1C4-4105-B00E-5C72F6BC956D}" destId="{359FFEA6-3CBB-497C-9F50-CD48CF586356}" srcOrd="0" destOrd="0" presId="urn:microsoft.com/office/officeart/2005/8/layout/hList1"/>
    <dgm:cxn modelId="{BADCEC8E-B60F-4433-8480-1862B569C368}" type="presParOf" srcId="{73D019C0-E1C4-4105-B00E-5C72F6BC956D}" destId="{9E371639-8F06-4099-8D29-84B5757E375D}" srcOrd="1" destOrd="0" presId="urn:microsoft.com/office/officeart/2005/8/layout/hList1"/>
    <dgm:cxn modelId="{AEC72A53-9BF6-47CA-BBD3-B8CFFAA1C241}" type="presParOf" srcId="{B8C8650C-3880-41F3-98B8-2ECDDD6E647C}" destId="{C51C440E-76C0-4363-9F1C-F2D010BF76A5}" srcOrd="3" destOrd="0" presId="urn:microsoft.com/office/officeart/2005/8/layout/hList1"/>
    <dgm:cxn modelId="{894A1406-0EE5-4CD1-80B7-DBD1D84AEE06}" type="presParOf" srcId="{B8C8650C-3880-41F3-98B8-2ECDDD6E647C}" destId="{F51CC67B-76CD-4FD7-BD3F-454ABB74855E}" srcOrd="4" destOrd="0" presId="urn:microsoft.com/office/officeart/2005/8/layout/hList1"/>
    <dgm:cxn modelId="{128EB006-91D5-4265-89EA-A18FA4EB0101}" type="presParOf" srcId="{F51CC67B-76CD-4FD7-BD3F-454ABB74855E}" destId="{3A9C5A80-9559-4FE2-A803-B64F97973C8F}" srcOrd="0" destOrd="0" presId="urn:microsoft.com/office/officeart/2005/8/layout/hList1"/>
    <dgm:cxn modelId="{4B6A99CB-976E-4C83-8811-7D01733ED246}" type="presParOf" srcId="{F51CC67B-76CD-4FD7-BD3F-454ABB74855E}" destId="{5C8D640F-1DFA-4820-917C-697F3E2DE2A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CC7C42D-D942-47F8-ADEE-3B7081D9E640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850A1CF4-338D-4A5D-B98A-878D79326F8A}">
      <dgm:prSet phldrT="[Text]" custT="1"/>
      <dgm:spPr/>
      <dgm:t>
        <a:bodyPr/>
        <a:lstStyle/>
        <a:p>
          <a:r>
            <a:rPr lang="de-DE" sz="2200" smtClean="0"/>
            <a:t>zum Fußgängerverkehr</a:t>
          </a:r>
          <a:endParaRPr lang="de-DE" sz="2200"/>
        </a:p>
      </dgm:t>
    </dgm:pt>
    <dgm:pt modelId="{7ABE4E34-D163-479F-A3A9-14A86E97A1ED}" type="parTrans" cxnId="{FBF44D33-2219-42FA-A346-E45A290005F7}">
      <dgm:prSet/>
      <dgm:spPr/>
      <dgm:t>
        <a:bodyPr/>
        <a:lstStyle/>
        <a:p>
          <a:endParaRPr lang="de-DE"/>
        </a:p>
      </dgm:t>
    </dgm:pt>
    <dgm:pt modelId="{F9518546-48B8-44FA-848B-FB3FCA40E46E}" type="sibTrans" cxnId="{FBF44D33-2219-42FA-A346-E45A290005F7}">
      <dgm:prSet/>
      <dgm:spPr/>
      <dgm:t>
        <a:bodyPr/>
        <a:lstStyle/>
        <a:p>
          <a:endParaRPr lang="de-DE"/>
        </a:p>
      </dgm:t>
    </dgm:pt>
    <dgm:pt modelId="{79C0B951-2CD1-4B6F-BB9F-873CD18A0B3A}">
      <dgm:prSet phldrT="[Text]" custT="1"/>
      <dgm:spPr/>
      <dgm:t>
        <a:bodyPr/>
        <a:lstStyle/>
        <a:p>
          <a:r>
            <a:rPr lang="de-DE" sz="1800" smtClean="0"/>
            <a:t>Oft sind Fußwege nicht von Radwegen ge-trennt, an Doppel-Ampeln langes Warten.</a:t>
          </a:r>
          <a:endParaRPr lang="de-DE" sz="1800"/>
        </a:p>
      </dgm:t>
    </dgm:pt>
    <dgm:pt modelId="{78FFE3C4-7080-4F44-8237-975F402FEB91}" type="parTrans" cxnId="{9CAD98BE-1587-481C-9B18-8A04056F7444}">
      <dgm:prSet/>
      <dgm:spPr/>
      <dgm:t>
        <a:bodyPr/>
        <a:lstStyle/>
        <a:p>
          <a:endParaRPr lang="de-DE"/>
        </a:p>
      </dgm:t>
    </dgm:pt>
    <dgm:pt modelId="{8A028F88-A547-46AC-A9BE-2D6C51CA6175}" type="sibTrans" cxnId="{9CAD98BE-1587-481C-9B18-8A04056F7444}">
      <dgm:prSet/>
      <dgm:spPr/>
      <dgm:t>
        <a:bodyPr/>
        <a:lstStyle/>
        <a:p>
          <a:endParaRPr lang="de-DE"/>
        </a:p>
      </dgm:t>
    </dgm:pt>
    <dgm:pt modelId="{E26EB9B7-2377-4198-BBF2-CE1F76A89326}">
      <dgm:prSet phldrT="[Text]"/>
      <dgm:spPr/>
      <dgm:t>
        <a:bodyPr/>
        <a:lstStyle/>
        <a:p>
          <a:r>
            <a:rPr lang="de-DE" sz="2100" smtClean="0"/>
            <a:t>zu den Lastenfahrrädern</a:t>
          </a:r>
          <a:endParaRPr lang="de-DE" sz="2100"/>
        </a:p>
      </dgm:t>
    </dgm:pt>
    <dgm:pt modelId="{33DBCAE7-3D8B-416A-B29A-2570B9EC2EBA}" type="parTrans" cxnId="{B7F0E32E-3985-4B6F-8BD6-538256B8B5EF}">
      <dgm:prSet/>
      <dgm:spPr/>
      <dgm:t>
        <a:bodyPr/>
        <a:lstStyle/>
        <a:p>
          <a:endParaRPr lang="de-DE"/>
        </a:p>
      </dgm:t>
    </dgm:pt>
    <dgm:pt modelId="{E83F1916-F355-4FE9-BBB2-DEDB3B2DB8E6}" type="sibTrans" cxnId="{B7F0E32E-3985-4B6F-8BD6-538256B8B5EF}">
      <dgm:prSet/>
      <dgm:spPr/>
      <dgm:t>
        <a:bodyPr/>
        <a:lstStyle/>
        <a:p>
          <a:endParaRPr lang="de-DE"/>
        </a:p>
      </dgm:t>
    </dgm:pt>
    <dgm:pt modelId="{743DA3A1-99A3-400A-B8A8-52446C332094}">
      <dgm:prSet phldrT="[Text]" custT="1"/>
      <dgm:spPr/>
      <dgm:t>
        <a:bodyPr/>
        <a:lstStyle/>
        <a:p>
          <a:r>
            <a:rPr lang="de-DE" sz="1800" smtClean="0"/>
            <a:t>In D‘dorf sind über 1500 Förderanträge  ge-stellt, das zugesagte Geld war schnell weg .</a:t>
          </a:r>
          <a:endParaRPr lang="de-DE" sz="1800"/>
        </a:p>
      </dgm:t>
    </dgm:pt>
    <dgm:pt modelId="{94B81C47-A608-4F64-85A2-520AA4F26238}" type="parTrans" cxnId="{40F5AD63-580F-4093-9DCB-BC69155D8A27}">
      <dgm:prSet/>
      <dgm:spPr/>
      <dgm:t>
        <a:bodyPr/>
        <a:lstStyle/>
        <a:p>
          <a:endParaRPr lang="de-DE"/>
        </a:p>
      </dgm:t>
    </dgm:pt>
    <dgm:pt modelId="{5B9B622F-6F4A-4EEE-BEE1-782DA620D02D}" type="sibTrans" cxnId="{40F5AD63-580F-4093-9DCB-BC69155D8A27}">
      <dgm:prSet/>
      <dgm:spPr/>
      <dgm:t>
        <a:bodyPr/>
        <a:lstStyle/>
        <a:p>
          <a:endParaRPr lang="de-DE"/>
        </a:p>
      </dgm:t>
    </dgm:pt>
    <dgm:pt modelId="{DA251FBE-ABD1-46E3-AE9E-B52945E47533}">
      <dgm:prSet phldrT="[Text]" custT="1"/>
      <dgm:spPr/>
      <dgm:t>
        <a:bodyPr/>
        <a:lstStyle/>
        <a:p>
          <a:r>
            <a:rPr lang="de-DE" sz="2100" smtClean="0"/>
            <a:t>zum NRW-Fahrradgesetz </a:t>
          </a:r>
          <a:r>
            <a:rPr lang="de-DE" sz="2000" smtClean="0"/>
            <a:t>(10/21)</a:t>
          </a:r>
          <a:endParaRPr lang="de-DE" sz="2000"/>
        </a:p>
      </dgm:t>
    </dgm:pt>
    <dgm:pt modelId="{0E7388BC-42BB-4045-AA17-4FD8491B7DB2}" type="parTrans" cxnId="{8848C0B1-FBAC-4EE8-A5CF-A3A2BD4A747D}">
      <dgm:prSet/>
      <dgm:spPr/>
      <dgm:t>
        <a:bodyPr/>
        <a:lstStyle/>
        <a:p>
          <a:endParaRPr lang="de-DE"/>
        </a:p>
      </dgm:t>
    </dgm:pt>
    <dgm:pt modelId="{8D8971B5-7348-4B8A-80CC-825D1A165D24}" type="sibTrans" cxnId="{8848C0B1-FBAC-4EE8-A5CF-A3A2BD4A747D}">
      <dgm:prSet/>
      <dgm:spPr/>
      <dgm:t>
        <a:bodyPr/>
        <a:lstStyle/>
        <a:p>
          <a:endParaRPr lang="de-DE"/>
        </a:p>
      </dgm:t>
    </dgm:pt>
    <dgm:pt modelId="{C7DBCB3A-04FE-47DE-834B-8749FE73F7F2}">
      <dgm:prSet phldrT="[Text]" custT="1"/>
      <dgm:spPr/>
      <dgm:t>
        <a:bodyPr/>
        <a:lstStyle/>
        <a:p>
          <a:r>
            <a:rPr lang="de-DE" sz="1800" smtClean="0"/>
            <a:t>Es bleibt bei Zielen unverbindlich und stellt das Fahrrad nicht dem Auto gleich.</a:t>
          </a:r>
          <a:endParaRPr lang="de-DE" sz="1800"/>
        </a:p>
      </dgm:t>
    </dgm:pt>
    <dgm:pt modelId="{FE1B77F2-7EAA-47F9-8E1E-CB952537C44C}" type="parTrans" cxnId="{90850A70-86B9-42EB-BCD8-96737F024DBF}">
      <dgm:prSet/>
      <dgm:spPr/>
      <dgm:t>
        <a:bodyPr/>
        <a:lstStyle/>
        <a:p>
          <a:endParaRPr lang="de-DE"/>
        </a:p>
      </dgm:t>
    </dgm:pt>
    <dgm:pt modelId="{FF610688-0D18-44E1-90F4-1D6FF35FA1D7}" type="sibTrans" cxnId="{90850A70-86B9-42EB-BCD8-96737F024DBF}">
      <dgm:prSet/>
      <dgm:spPr/>
      <dgm:t>
        <a:bodyPr/>
        <a:lstStyle/>
        <a:p>
          <a:endParaRPr lang="de-DE"/>
        </a:p>
      </dgm:t>
    </dgm:pt>
    <dgm:pt modelId="{32F95CD0-B5DE-4FA1-B9EB-5E9631FC0746}">
      <dgm:prSet phldrT="[Text]"/>
      <dgm:spPr/>
      <dgm:t>
        <a:bodyPr/>
        <a:lstStyle/>
        <a:p>
          <a:r>
            <a:rPr lang="de-DE" sz="2100" smtClean="0"/>
            <a:t>zur Klimapolitik in NRW und im Bund</a:t>
          </a:r>
          <a:endParaRPr lang="de-DE" sz="2100"/>
        </a:p>
      </dgm:t>
    </dgm:pt>
    <dgm:pt modelId="{C52C25E4-75FE-4967-B2B4-D21E55FA71CF}" type="parTrans" cxnId="{002964F8-9D8C-4918-9A3A-F4C189315916}">
      <dgm:prSet/>
      <dgm:spPr/>
      <dgm:t>
        <a:bodyPr/>
        <a:lstStyle/>
        <a:p>
          <a:endParaRPr lang="de-DE"/>
        </a:p>
      </dgm:t>
    </dgm:pt>
    <dgm:pt modelId="{F01741B5-CD8B-4066-9ABD-ADA098513B81}" type="sibTrans" cxnId="{002964F8-9D8C-4918-9A3A-F4C189315916}">
      <dgm:prSet/>
      <dgm:spPr/>
      <dgm:t>
        <a:bodyPr/>
        <a:lstStyle/>
        <a:p>
          <a:endParaRPr lang="de-DE"/>
        </a:p>
      </dgm:t>
    </dgm:pt>
    <dgm:pt modelId="{8D01A615-266F-4310-A259-8EF9E8EBDFB6}">
      <dgm:prSet phldrT="[Text]" custT="1"/>
      <dgm:spPr/>
      <dgm:t>
        <a:bodyPr/>
        <a:lstStyle/>
        <a:p>
          <a:r>
            <a:rPr lang="de-DE" sz="1800" smtClean="0"/>
            <a:t>Wir kämpfen weiterhin für Klimaschutz  &amp; das Erreichen des Pariser 1,5 Grad-Ziels.</a:t>
          </a:r>
          <a:endParaRPr lang="de-DE" sz="1800"/>
        </a:p>
      </dgm:t>
    </dgm:pt>
    <dgm:pt modelId="{05B4E653-65EC-477B-8862-5361AF4ED270}" type="parTrans" cxnId="{2300E96F-1D58-453B-921C-E7BD8D352D0C}">
      <dgm:prSet/>
      <dgm:spPr/>
      <dgm:t>
        <a:bodyPr/>
        <a:lstStyle/>
        <a:p>
          <a:endParaRPr lang="de-DE"/>
        </a:p>
      </dgm:t>
    </dgm:pt>
    <dgm:pt modelId="{4990FCAD-3D18-4F88-8D88-0691C7011695}" type="sibTrans" cxnId="{2300E96F-1D58-453B-921C-E7BD8D352D0C}">
      <dgm:prSet/>
      <dgm:spPr/>
      <dgm:t>
        <a:bodyPr/>
        <a:lstStyle/>
        <a:p>
          <a:endParaRPr lang="de-DE"/>
        </a:p>
      </dgm:t>
    </dgm:pt>
    <dgm:pt modelId="{B20EA716-BD06-4591-9854-26F7BD8730D5}" type="pres">
      <dgm:prSet presAssocID="{ECC7C42D-D942-47F8-ADEE-3B7081D9E64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9F3867D9-653B-49FE-91D7-3612534AF55D}" type="pres">
      <dgm:prSet presAssocID="{850A1CF4-338D-4A5D-B98A-878D79326F8A}" presName="comp" presStyleCnt="0"/>
      <dgm:spPr/>
    </dgm:pt>
    <dgm:pt modelId="{FAD32424-5977-4563-9093-E4D81C650E41}" type="pres">
      <dgm:prSet presAssocID="{850A1CF4-338D-4A5D-B98A-878D79326F8A}" presName="box" presStyleLbl="node1" presStyleIdx="0" presStyleCnt="4" custLinFactNeighborY="-5976"/>
      <dgm:spPr/>
      <dgm:t>
        <a:bodyPr/>
        <a:lstStyle/>
        <a:p>
          <a:endParaRPr lang="de-DE"/>
        </a:p>
      </dgm:t>
    </dgm:pt>
    <dgm:pt modelId="{68C6B390-27AC-458C-8292-3AF56DF9A468}" type="pres">
      <dgm:prSet presAssocID="{850A1CF4-338D-4A5D-B98A-878D79326F8A}" presName="img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C746D8B1-C2EB-48C9-B46D-4ACA6DB8F5C8}" type="pres">
      <dgm:prSet presAssocID="{850A1CF4-338D-4A5D-B98A-878D79326F8A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B6B6864-5AB7-4197-AED0-78DD7CF2281F}" type="pres">
      <dgm:prSet presAssocID="{F9518546-48B8-44FA-848B-FB3FCA40E46E}" presName="spacer" presStyleCnt="0"/>
      <dgm:spPr/>
    </dgm:pt>
    <dgm:pt modelId="{BBB6B509-ECB1-4A77-B6F0-983EDFBAEAF7}" type="pres">
      <dgm:prSet presAssocID="{E26EB9B7-2377-4198-BBF2-CE1F76A89326}" presName="comp" presStyleCnt="0"/>
      <dgm:spPr/>
    </dgm:pt>
    <dgm:pt modelId="{BC7EF25E-2812-49B0-891B-9D4E10DCBCBA}" type="pres">
      <dgm:prSet presAssocID="{E26EB9B7-2377-4198-BBF2-CE1F76A89326}" presName="box" presStyleLbl="node1" presStyleIdx="1" presStyleCnt="4"/>
      <dgm:spPr/>
      <dgm:t>
        <a:bodyPr/>
        <a:lstStyle/>
        <a:p>
          <a:endParaRPr lang="de-DE"/>
        </a:p>
      </dgm:t>
    </dgm:pt>
    <dgm:pt modelId="{8DECE3A9-DFAC-4643-92F1-772F9E756E2C}" type="pres">
      <dgm:prSet presAssocID="{E26EB9B7-2377-4198-BBF2-CE1F76A89326}" presName="img" presStyleLbl="fgImgPlace1" presStyleIdx="1" presStyleCnt="4"/>
      <dgm:spPr/>
    </dgm:pt>
    <dgm:pt modelId="{8C6C2636-E2D2-48EA-B336-6AC66C360777}" type="pres">
      <dgm:prSet presAssocID="{E26EB9B7-2377-4198-BBF2-CE1F76A89326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8857CD4-CE50-4D97-8BF2-665BC5DB7476}" type="pres">
      <dgm:prSet presAssocID="{E83F1916-F355-4FE9-BBB2-DEDB3B2DB8E6}" presName="spacer" presStyleCnt="0"/>
      <dgm:spPr/>
    </dgm:pt>
    <dgm:pt modelId="{A61688EE-6664-4936-A40C-2C8D0565DFAE}" type="pres">
      <dgm:prSet presAssocID="{DA251FBE-ABD1-46E3-AE9E-B52945E47533}" presName="comp" presStyleCnt="0"/>
      <dgm:spPr/>
    </dgm:pt>
    <dgm:pt modelId="{DD41D247-4EC5-4AF2-9F3E-960E4B5F7846}" type="pres">
      <dgm:prSet presAssocID="{DA251FBE-ABD1-46E3-AE9E-B52945E47533}" presName="box" presStyleLbl="node1" presStyleIdx="2" presStyleCnt="4"/>
      <dgm:spPr/>
      <dgm:t>
        <a:bodyPr/>
        <a:lstStyle/>
        <a:p>
          <a:endParaRPr lang="de-DE"/>
        </a:p>
      </dgm:t>
    </dgm:pt>
    <dgm:pt modelId="{43CF96AD-0B2B-4511-9A8A-4976DAEF43A9}" type="pres">
      <dgm:prSet presAssocID="{DA251FBE-ABD1-46E3-AE9E-B52945E47533}" presName="img" presStyleLbl="fgImgPlace1" presStyleIdx="2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A94B543F-0020-480D-B98C-28FA3A725860}" type="pres">
      <dgm:prSet presAssocID="{DA251FBE-ABD1-46E3-AE9E-B52945E47533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AFC64A3-998B-4710-BC0D-ACBBC2891946}" type="pres">
      <dgm:prSet presAssocID="{8D8971B5-7348-4B8A-80CC-825D1A165D24}" presName="spacer" presStyleCnt="0"/>
      <dgm:spPr/>
    </dgm:pt>
    <dgm:pt modelId="{36BFE123-3F7A-43A0-90F5-1AA5A5C8913E}" type="pres">
      <dgm:prSet presAssocID="{32F95CD0-B5DE-4FA1-B9EB-5E9631FC0746}" presName="comp" presStyleCnt="0"/>
      <dgm:spPr/>
    </dgm:pt>
    <dgm:pt modelId="{2AB46523-DE2D-4427-A48F-885A794C2ECB}" type="pres">
      <dgm:prSet presAssocID="{32F95CD0-B5DE-4FA1-B9EB-5E9631FC0746}" presName="box" presStyleLbl="node1" presStyleIdx="3" presStyleCnt="4"/>
      <dgm:spPr/>
      <dgm:t>
        <a:bodyPr/>
        <a:lstStyle/>
        <a:p>
          <a:endParaRPr lang="de-DE"/>
        </a:p>
      </dgm:t>
    </dgm:pt>
    <dgm:pt modelId="{07320978-5436-4F55-97B7-5B9ACC96AECB}" type="pres">
      <dgm:prSet presAssocID="{32F95CD0-B5DE-4FA1-B9EB-5E9631FC0746}" presName="img" presStyleLbl="fgImgPlace1" presStyleIdx="3" presStyleCnt="4"/>
      <dgm:spPr/>
    </dgm:pt>
    <dgm:pt modelId="{026093C7-9BFE-4A56-828D-B8D0A7008EFA}" type="pres">
      <dgm:prSet presAssocID="{32F95CD0-B5DE-4FA1-B9EB-5E9631FC0746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3688A6B1-57A1-4F2B-863C-BC0D1CF2D0DE}" type="presOf" srcId="{79C0B951-2CD1-4B6F-BB9F-873CD18A0B3A}" destId="{C746D8B1-C2EB-48C9-B46D-4ACA6DB8F5C8}" srcOrd="1" destOrd="1" presId="urn:microsoft.com/office/officeart/2005/8/layout/vList4"/>
    <dgm:cxn modelId="{B851DF5F-EB38-409C-BE99-FD6D21AC3C84}" type="presOf" srcId="{E26EB9B7-2377-4198-BBF2-CE1F76A89326}" destId="{8C6C2636-E2D2-48EA-B336-6AC66C360777}" srcOrd="1" destOrd="0" presId="urn:microsoft.com/office/officeart/2005/8/layout/vList4"/>
    <dgm:cxn modelId="{40F5AD63-580F-4093-9DCB-BC69155D8A27}" srcId="{E26EB9B7-2377-4198-BBF2-CE1F76A89326}" destId="{743DA3A1-99A3-400A-B8A8-52446C332094}" srcOrd="0" destOrd="0" parTransId="{94B81C47-A608-4F64-85A2-520AA4F26238}" sibTransId="{5B9B622F-6F4A-4EEE-BEE1-782DA620D02D}"/>
    <dgm:cxn modelId="{00CED82F-0FE6-4A2C-9688-49FECB990F78}" type="presOf" srcId="{DA251FBE-ABD1-46E3-AE9E-B52945E47533}" destId="{DD41D247-4EC5-4AF2-9F3E-960E4B5F7846}" srcOrd="0" destOrd="0" presId="urn:microsoft.com/office/officeart/2005/8/layout/vList4"/>
    <dgm:cxn modelId="{E6F3A1D3-E800-43ED-9F05-635900A7BF5E}" type="presOf" srcId="{743DA3A1-99A3-400A-B8A8-52446C332094}" destId="{BC7EF25E-2812-49B0-891B-9D4E10DCBCBA}" srcOrd="0" destOrd="1" presId="urn:microsoft.com/office/officeart/2005/8/layout/vList4"/>
    <dgm:cxn modelId="{2300E96F-1D58-453B-921C-E7BD8D352D0C}" srcId="{32F95CD0-B5DE-4FA1-B9EB-5E9631FC0746}" destId="{8D01A615-266F-4310-A259-8EF9E8EBDFB6}" srcOrd="0" destOrd="0" parTransId="{05B4E653-65EC-477B-8862-5361AF4ED270}" sibTransId="{4990FCAD-3D18-4F88-8D88-0691C7011695}"/>
    <dgm:cxn modelId="{F18F85AB-7F22-4DCC-A8A2-87EF01DDFE65}" type="presOf" srcId="{8D01A615-266F-4310-A259-8EF9E8EBDFB6}" destId="{2AB46523-DE2D-4427-A48F-885A794C2ECB}" srcOrd="0" destOrd="1" presId="urn:microsoft.com/office/officeart/2005/8/layout/vList4"/>
    <dgm:cxn modelId="{0AABCB9E-E165-4EEE-AF06-5863042CFAA5}" type="presOf" srcId="{850A1CF4-338D-4A5D-B98A-878D79326F8A}" destId="{FAD32424-5977-4563-9093-E4D81C650E41}" srcOrd="0" destOrd="0" presId="urn:microsoft.com/office/officeart/2005/8/layout/vList4"/>
    <dgm:cxn modelId="{744081FF-5818-40A3-9F17-BA744A4FB78C}" type="presOf" srcId="{8D01A615-266F-4310-A259-8EF9E8EBDFB6}" destId="{026093C7-9BFE-4A56-828D-B8D0A7008EFA}" srcOrd="1" destOrd="1" presId="urn:microsoft.com/office/officeart/2005/8/layout/vList4"/>
    <dgm:cxn modelId="{836C8A2F-5904-4CB6-A199-BA24AEF0591C}" type="presOf" srcId="{DA251FBE-ABD1-46E3-AE9E-B52945E47533}" destId="{A94B543F-0020-480D-B98C-28FA3A725860}" srcOrd="1" destOrd="0" presId="urn:microsoft.com/office/officeart/2005/8/layout/vList4"/>
    <dgm:cxn modelId="{33271203-7715-4E2E-8E57-FC7F03BED30B}" type="presOf" srcId="{ECC7C42D-D942-47F8-ADEE-3B7081D9E640}" destId="{B20EA716-BD06-4591-9854-26F7BD8730D5}" srcOrd="0" destOrd="0" presId="urn:microsoft.com/office/officeart/2005/8/layout/vList4"/>
    <dgm:cxn modelId="{9CAD98BE-1587-481C-9B18-8A04056F7444}" srcId="{850A1CF4-338D-4A5D-B98A-878D79326F8A}" destId="{79C0B951-2CD1-4B6F-BB9F-873CD18A0B3A}" srcOrd="0" destOrd="0" parTransId="{78FFE3C4-7080-4F44-8237-975F402FEB91}" sibTransId="{8A028F88-A547-46AC-A9BE-2D6C51CA6175}"/>
    <dgm:cxn modelId="{F7B904BB-F5B7-45E6-97DC-C46EA82D0A7C}" type="presOf" srcId="{32F95CD0-B5DE-4FA1-B9EB-5E9631FC0746}" destId="{026093C7-9BFE-4A56-828D-B8D0A7008EFA}" srcOrd="1" destOrd="0" presId="urn:microsoft.com/office/officeart/2005/8/layout/vList4"/>
    <dgm:cxn modelId="{C8A259F7-3CA0-4BEA-BFF4-906A30901805}" type="presOf" srcId="{C7DBCB3A-04FE-47DE-834B-8749FE73F7F2}" destId="{A94B543F-0020-480D-B98C-28FA3A725860}" srcOrd="1" destOrd="1" presId="urn:microsoft.com/office/officeart/2005/8/layout/vList4"/>
    <dgm:cxn modelId="{BF1401B6-17B1-4C80-B77E-B8613DB05777}" type="presOf" srcId="{79C0B951-2CD1-4B6F-BB9F-873CD18A0B3A}" destId="{FAD32424-5977-4563-9093-E4D81C650E41}" srcOrd="0" destOrd="1" presId="urn:microsoft.com/office/officeart/2005/8/layout/vList4"/>
    <dgm:cxn modelId="{EF0C837F-665D-4AF7-806B-E2EDAFDE2CE8}" type="presOf" srcId="{32F95CD0-B5DE-4FA1-B9EB-5E9631FC0746}" destId="{2AB46523-DE2D-4427-A48F-885A794C2ECB}" srcOrd="0" destOrd="0" presId="urn:microsoft.com/office/officeart/2005/8/layout/vList4"/>
    <dgm:cxn modelId="{D5BDC26F-CD06-4DB6-AA07-403ABD22A28E}" type="presOf" srcId="{E26EB9B7-2377-4198-BBF2-CE1F76A89326}" destId="{BC7EF25E-2812-49B0-891B-9D4E10DCBCBA}" srcOrd="0" destOrd="0" presId="urn:microsoft.com/office/officeart/2005/8/layout/vList4"/>
    <dgm:cxn modelId="{541D08A5-850F-4660-B609-11D65A427314}" type="presOf" srcId="{743DA3A1-99A3-400A-B8A8-52446C332094}" destId="{8C6C2636-E2D2-48EA-B336-6AC66C360777}" srcOrd="1" destOrd="1" presId="urn:microsoft.com/office/officeart/2005/8/layout/vList4"/>
    <dgm:cxn modelId="{8848C0B1-FBAC-4EE8-A5CF-A3A2BD4A747D}" srcId="{ECC7C42D-D942-47F8-ADEE-3B7081D9E640}" destId="{DA251FBE-ABD1-46E3-AE9E-B52945E47533}" srcOrd="2" destOrd="0" parTransId="{0E7388BC-42BB-4045-AA17-4FD8491B7DB2}" sibTransId="{8D8971B5-7348-4B8A-80CC-825D1A165D24}"/>
    <dgm:cxn modelId="{FBF44D33-2219-42FA-A346-E45A290005F7}" srcId="{ECC7C42D-D942-47F8-ADEE-3B7081D9E640}" destId="{850A1CF4-338D-4A5D-B98A-878D79326F8A}" srcOrd="0" destOrd="0" parTransId="{7ABE4E34-D163-479F-A3A9-14A86E97A1ED}" sibTransId="{F9518546-48B8-44FA-848B-FB3FCA40E46E}"/>
    <dgm:cxn modelId="{0A3F07D5-0910-4E7F-9ABF-BFD97B622366}" type="presOf" srcId="{C7DBCB3A-04FE-47DE-834B-8749FE73F7F2}" destId="{DD41D247-4EC5-4AF2-9F3E-960E4B5F7846}" srcOrd="0" destOrd="1" presId="urn:microsoft.com/office/officeart/2005/8/layout/vList4"/>
    <dgm:cxn modelId="{90850A70-86B9-42EB-BCD8-96737F024DBF}" srcId="{DA251FBE-ABD1-46E3-AE9E-B52945E47533}" destId="{C7DBCB3A-04FE-47DE-834B-8749FE73F7F2}" srcOrd="0" destOrd="0" parTransId="{FE1B77F2-7EAA-47F9-8E1E-CB952537C44C}" sibTransId="{FF610688-0D18-44E1-90F4-1D6FF35FA1D7}"/>
    <dgm:cxn modelId="{B7F0E32E-3985-4B6F-8BD6-538256B8B5EF}" srcId="{ECC7C42D-D942-47F8-ADEE-3B7081D9E640}" destId="{E26EB9B7-2377-4198-BBF2-CE1F76A89326}" srcOrd="1" destOrd="0" parTransId="{33DBCAE7-3D8B-416A-B29A-2570B9EC2EBA}" sibTransId="{E83F1916-F355-4FE9-BBB2-DEDB3B2DB8E6}"/>
    <dgm:cxn modelId="{99EAC4F2-B375-4751-A52D-F336E5116C4C}" type="presOf" srcId="{850A1CF4-338D-4A5D-B98A-878D79326F8A}" destId="{C746D8B1-C2EB-48C9-B46D-4ACA6DB8F5C8}" srcOrd="1" destOrd="0" presId="urn:microsoft.com/office/officeart/2005/8/layout/vList4"/>
    <dgm:cxn modelId="{002964F8-9D8C-4918-9A3A-F4C189315916}" srcId="{ECC7C42D-D942-47F8-ADEE-3B7081D9E640}" destId="{32F95CD0-B5DE-4FA1-B9EB-5E9631FC0746}" srcOrd="3" destOrd="0" parTransId="{C52C25E4-75FE-4967-B2B4-D21E55FA71CF}" sibTransId="{F01741B5-CD8B-4066-9ABD-ADA098513B81}"/>
    <dgm:cxn modelId="{A5C0D9F1-2913-459D-84CD-4F029F6D2447}" type="presParOf" srcId="{B20EA716-BD06-4591-9854-26F7BD8730D5}" destId="{9F3867D9-653B-49FE-91D7-3612534AF55D}" srcOrd="0" destOrd="0" presId="urn:microsoft.com/office/officeart/2005/8/layout/vList4"/>
    <dgm:cxn modelId="{556BF798-A1CD-4C38-BC59-1C77CEF2D177}" type="presParOf" srcId="{9F3867D9-653B-49FE-91D7-3612534AF55D}" destId="{FAD32424-5977-4563-9093-E4D81C650E41}" srcOrd="0" destOrd="0" presId="urn:microsoft.com/office/officeart/2005/8/layout/vList4"/>
    <dgm:cxn modelId="{5A0F0B38-01A8-423B-8F0B-8C45AD021DEC}" type="presParOf" srcId="{9F3867D9-653B-49FE-91D7-3612534AF55D}" destId="{68C6B390-27AC-458C-8292-3AF56DF9A468}" srcOrd="1" destOrd="0" presId="urn:microsoft.com/office/officeart/2005/8/layout/vList4"/>
    <dgm:cxn modelId="{52FD6FC8-D9E0-476B-9A3D-2A11B4F2F121}" type="presParOf" srcId="{9F3867D9-653B-49FE-91D7-3612534AF55D}" destId="{C746D8B1-C2EB-48C9-B46D-4ACA6DB8F5C8}" srcOrd="2" destOrd="0" presId="urn:microsoft.com/office/officeart/2005/8/layout/vList4"/>
    <dgm:cxn modelId="{7EC82C8D-4357-47E8-B52F-FA41AADC179D}" type="presParOf" srcId="{B20EA716-BD06-4591-9854-26F7BD8730D5}" destId="{6B6B6864-5AB7-4197-AED0-78DD7CF2281F}" srcOrd="1" destOrd="0" presId="urn:microsoft.com/office/officeart/2005/8/layout/vList4"/>
    <dgm:cxn modelId="{78C3E3B6-06D5-4FE5-8DCF-E367FB4DB81D}" type="presParOf" srcId="{B20EA716-BD06-4591-9854-26F7BD8730D5}" destId="{BBB6B509-ECB1-4A77-B6F0-983EDFBAEAF7}" srcOrd="2" destOrd="0" presId="urn:microsoft.com/office/officeart/2005/8/layout/vList4"/>
    <dgm:cxn modelId="{A153A7E4-81E4-47B2-B85E-2DE6ED419FC4}" type="presParOf" srcId="{BBB6B509-ECB1-4A77-B6F0-983EDFBAEAF7}" destId="{BC7EF25E-2812-49B0-891B-9D4E10DCBCBA}" srcOrd="0" destOrd="0" presId="urn:microsoft.com/office/officeart/2005/8/layout/vList4"/>
    <dgm:cxn modelId="{C590D39E-1DD5-4BD7-AC2B-D0F1DB1FEF2E}" type="presParOf" srcId="{BBB6B509-ECB1-4A77-B6F0-983EDFBAEAF7}" destId="{8DECE3A9-DFAC-4643-92F1-772F9E756E2C}" srcOrd="1" destOrd="0" presId="urn:microsoft.com/office/officeart/2005/8/layout/vList4"/>
    <dgm:cxn modelId="{4A1E3AE6-814C-4EB2-85C8-2EAF0BD09121}" type="presParOf" srcId="{BBB6B509-ECB1-4A77-B6F0-983EDFBAEAF7}" destId="{8C6C2636-E2D2-48EA-B336-6AC66C360777}" srcOrd="2" destOrd="0" presId="urn:microsoft.com/office/officeart/2005/8/layout/vList4"/>
    <dgm:cxn modelId="{666F1AFB-FB60-4AC2-86CA-0707FBD17035}" type="presParOf" srcId="{B20EA716-BD06-4591-9854-26F7BD8730D5}" destId="{B8857CD4-CE50-4D97-8BF2-665BC5DB7476}" srcOrd="3" destOrd="0" presId="urn:microsoft.com/office/officeart/2005/8/layout/vList4"/>
    <dgm:cxn modelId="{35B91F77-0821-4934-9A8E-8864DDC868A3}" type="presParOf" srcId="{B20EA716-BD06-4591-9854-26F7BD8730D5}" destId="{A61688EE-6664-4936-A40C-2C8D0565DFAE}" srcOrd="4" destOrd="0" presId="urn:microsoft.com/office/officeart/2005/8/layout/vList4"/>
    <dgm:cxn modelId="{2A5BA5FC-A5C7-427F-B5D7-D92C16CF6565}" type="presParOf" srcId="{A61688EE-6664-4936-A40C-2C8D0565DFAE}" destId="{DD41D247-4EC5-4AF2-9F3E-960E4B5F7846}" srcOrd="0" destOrd="0" presId="urn:microsoft.com/office/officeart/2005/8/layout/vList4"/>
    <dgm:cxn modelId="{11D54D1D-CBD9-42C9-9E00-0F4C713DAA0E}" type="presParOf" srcId="{A61688EE-6664-4936-A40C-2C8D0565DFAE}" destId="{43CF96AD-0B2B-4511-9A8A-4976DAEF43A9}" srcOrd="1" destOrd="0" presId="urn:microsoft.com/office/officeart/2005/8/layout/vList4"/>
    <dgm:cxn modelId="{50E991AD-0362-423F-918E-E7F18CB9AEC8}" type="presParOf" srcId="{A61688EE-6664-4936-A40C-2C8D0565DFAE}" destId="{A94B543F-0020-480D-B98C-28FA3A725860}" srcOrd="2" destOrd="0" presId="urn:microsoft.com/office/officeart/2005/8/layout/vList4"/>
    <dgm:cxn modelId="{8F55DB51-7F99-4FA9-9063-450A9FDB8F40}" type="presParOf" srcId="{B20EA716-BD06-4591-9854-26F7BD8730D5}" destId="{8AFC64A3-998B-4710-BC0D-ACBBC2891946}" srcOrd="5" destOrd="0" presId="urn:microsoft.com/office/officeart/2005/8/layout/vList4"/>
    <dgm:cxn modelId="{8BCDA40E-6A04-4B61-9908-2B9CD5EDE641}" type="presParOf" srcId="{B20EA716-BD06-4591-9854-26F7BD8730D5}" destId="{36BFE123-3F7A-43A0-90F5-1AA5A5C8913E}" srcOrd="6" destOrd="0" presId="urn:microsoft.com/office/officeart/2005/8/layout/vList4"/>
    <dgm:cxn modelId="{96F88287-79D2-4AD1-868B-0307A795952F}" type="presParOf" srcId="{36BFE123-3F7A-43A0-90F5-1AA5A5C8913E}" destId="{2AB46523-DE2D-4427-A48F-885A794C2ECB}" srcOrd="0" destOrd="0" presId="urn:microsoft.com/office/officeart/2005/8/layout/vList4"/>
    <dgm:cxn modelId="{A86B1DC7-5C09-4FB5-BB1C-D51BBAED958A}" type="presParOf" srcId="{36BFE123-3F7A-43A0-90F5-1AA5A5C8913E}" destId="{07320978-5436-4F55-97B7-5B9ACC96AECB}" srcOrd="1" destOrd="0" presId="urn:microsoft.com/office/officeart/2005/8/layout/vList4"/>
    <dgm:cxn modelId="{1166558B-F3D7-472D-8CBD-EC4319BFDED6}" type="presParOf" srcId="{36BFE123-3F7A-43A0-90F5-1AA5A5C8913E}" destId="{026093C7-9BFE-4A56-828D-B8D0A7008EF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2BFB4B-69B4-4CC0-AE19-CA71BE774DE2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84D3E6D2-A0E3-4DAA-9C7E-2923603A2768}">
      <dgm:prSet/>
      <dgm:spPr/>
      <dgm:t>
        <a:bodyPr/>
        <a:lstStyle/>
        <a:p>
          <a:pPr rtl="0"/>
          <a:r>
            <a:rPr lang="de-DE" dirty="0" smtClean="0"/>
            <a:t>Reduzierung des motorisierten Individualverkehrs, autofreie Zonen</a:t>
          </a:r>
          <a:endParaRPr lang="de-DE" dirty="0"/>
        </a:p>
      </dgm:t>
    </dgm:pt>
    <dgm:pt modelId="{4C86426F-3994-4022-A666-FA8A101FC86A}" type="parTrans" cxnId="{6AC53CD2-CB9C-4A34-B23A-80A595068507}">
      <dgm:prSet/>
      <dgm:spPr/>
      <dgm:t>
        <a:bodyPr/>
        <a:lstStyle/>
        <a:p>
          <a:endParaRPr lang="de-DE"/>
        </a:p>
      </dgm:t>
    </dgm:pt>
    <dgm:pt modelId="{D259DF5F-5DC7-4BD2-9390-BE5F2878FD76}" type="sibTrans" cxnId="{6AC53CD2-CB9C-4A34-B23A-80A595068507}">
      <dgm:prSet/>
      <dgm:spPr/>
      <dgm:t>
        <a:bodyPr/>
        <a:lstStyle/>
        <a:p>
          <a:endParaRPr lang="de-DE"/>
        </a:p>
      </dgm:t>
    </dgm:pt>
    <dgm:pt modelId="{EBB47647-1A80-4038-A2AA-3172EAF7F8F1}">
      <dgm:prSet/>
      <dgm:spPr/>
      <dgm:t>
        <a:bodyPr/>
        <a:lstStyle/>
        <a:p>
          <a:pPr rtl="0"/>
          <a:r>
            <a:rPr lang="de-DE" dirty="0" smtClean="0"/>
            <a:t>Umverteilung des öffentlichen Raums für den Fahrradverkehr</a:t>
          </a:r>
          <a:endParaRPr lang="de-DE" dirty="0"/>
        </a:p>
      </dgm:t>
    </dgm:pt>
    <dgm:pt modelId="{A276AD61-3838-4FA3-9AC6-44D5D9132E6B}" type="parTrans" cxnId="{445FFDBA-74D5-4FE4-B1D6-250A611AB767}">
      <dgm:prSet/>
      <dgm:spPr/>
      <dgm:t>
        <a:bodyPr/>
        <a:lstStyle/>
        <a:p>
          <a:endParaRPr lang="de-DE"/>
        </a:p>
      </dgm:t>
    </dgm:pt>
    <dgm:pt modelId="{001E3885-0D21-4425-A670-E2FF427E5B25}" type="sibTrans" cxnId="{445FFDBA-74D5-4FE4-B1D6-250A611AB767}">
      <dgm:prSet/>
      <dgm:spPr/>
      <dgm:t>
        <a:bodyPr/>
        <a:lstStyle/>
        <a:p>
          <a:endParaRPr lang="de-DE"/>
        </a:p>
      </dgm:t>
    </dgm:pt>
    <dgm:pt modelId="{92E1AB0F-2365-4024-AF85-CDECF3F5CD71}">
      <dgm:prSet/>
      <dgm:spPr/>
      <dgm:t>
        <a:bodyPr/>
        <a:lstStyle/>
        <a:p>
          <a:pPr rtl="0"/>
          <a:r>
            <a:rPr lang="de-DE" dirty="0" smtClean="0"/>
            <a:t>Ausbau </a:t>
          </a:r>
          <a:r>
            <a:rPr lang="de-DE" smtClean="0"/>
            <a:t>eines komfortablen und preiswerten </a:t>
          </a:r>
          <a:r>
            <a:rPr lang="de-DE" dirty="0" smtClean="0"/>
            <a:t>ÖPNV</a:t>
          </a:r>
          <a:endParaRPr lang="de-DE" dirty="0"/>
        </a:p>
      </dgm:t>
    </dgm:pt>
    <dgm:pt modelId="{695D0CF1-8E1A-4B44-A5E7-5DAE25260EDE}" type="parTrans" cxnId="{F0F0A6CA-A987-44F3-B49F-3FC7454FA872}">
      <dgm:prSet/>
      <dgm:spPr/>
      <dgm:t>
        <a:bodyPr/>
        <a:lstStyle/>
        <a:p>
          <a:endParaRPr lang="de-DE"/>
        </a:p>
      </dgm:t>
    </dgm:pt>
    <dgm:pt modelId="{227879A0-0F06-4021-95AD-65E9A3EB7E02}" type="sibTrans" cxnId="{F0F0A6CA-A987-44F3-B49F-3FC7454FA872}">
      <dgm:prSet/>
      <dgm:spPr/>
      <dgm:t>
        <a:bodyPr/>
        <a:lstStyle/>
        <a:p>
          <a:endParaRPr lang="de-DE"/>
        </a:p>
      </dgm:t>
    </dgm:pt>
    <dgm:pt modelId="{A653CEFF-2C76-4AA3-9C1D-F5EC6688670C}">
      <dgm:prSet/>
      <dgm:spPr/>
      <dgm:t>
        <a:bodyPr/>
        <a:lstStyle/>
        <a:p>
          <a:pPr rtl="0"/>
          <a:r>
            <a:rPr lang="de-DE" dirty="0" smtClean="0"/>
            <a:t>Mehr Platz für Fußgänger mit komfortablen, sicheren Wegen</a:t>
          </a:r>
          <a:endParaRPr lang="de-DE" dirty="0"/>
        </a:p>
      </dgm:t>
    </dgm:pt>
    <dgm:pt modelId="{06D367C9-2612-42F1-9D22-B8F6189A388A}" type="parTrans" cxnId="{6F1930B7-A987-400E-ACC8-8D1F57F2C9BC}">
      <dgm:prSet/>
      <dgm:spPr/>
      <dgm:t>
        <a:bodyPr/>
        <a:lstStyle/>
        <a:p>
          <a:endParaRPr lang="de-DE"/>
        </a:p>
      </dgm:t>
    </dgm:pt>
    <dgm:pt modelId="{2AA33E9C-EB71-4614-86FB-24F4C58C354F}" type="sibTrans" cxnId="{6F1930B7-A987-400E-ACC8-8D1F57F2C9BC}">
      <dgm:prSet/>
      <dgm:spPr/>
      <dgm:t>
        <a:bodyPr/>
        <a:lstStyle/>
        <a:p>
          <a:endParaRPr lang="de-DE"/>
        </a:p>
      </dgm:t>
    </dgm:pt>
    <dgm:pt modelId="{1EE2D333-EA1F-4630-BCEB-8F8ABBE79963}" type="pres">
      <dgm:prSet presAssocID="{082BFB4B-69B4-4CC0-AE19-CA71BE774DE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EE3285CB-ACAB-40CF-B405-9DC6B89AE68A}" type="pres">
      <dgm:prSet presAssocID="{84D3E6D2-A0E3-4DAA-9C7E-2923603A2768}" presName="composite" presStyleCnt="0"/>
      <dgm:spPr/>
    </dgm:pt>
    <dgm:pt modelId="{3869D91A-3C88-4F33-A9AD-6E4C09B48A83}" type="pres">
      <dgm:prSet presAssocID="{84D3E6D2-A0E3-4DAA-9C7E-2923603A2768}" presName="imgShp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C5C9F11-17D6-40AE-B465-1D407E6E19F0}" type="pres">
      <dgm:prSet presAssocID="{84D3E6D2-A0E3-4DAA-9C7E-2923603A2768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C0164ED-B60B-4F2C-8FFE-47EAFCB539C3}" type="pres">
      <dgm:prSet presAssocID="{D259DF5F-5DC7-4BD2-9390-BE5F2878FD76}" presName="spacing" presStyleCnt="0"/>
      <dgm:spPr/>
    </dgm:pt>
    <dgm:pt modelId="{9C4C7271-2ED7-4349-B045-470DFBDF65E2}" type="pres">
      <dgm:prSet presAssocID="{EBB47647-1A80-4038-A2AA-3172EAF7F8F1}" presName="composite" presStyleCnt="0"/>
      <dgm:spPr/>
    </dgm:pt>
    <dgm:pt modelId="{EB897965-F4DD-4AFC-8605-0820BD316174}" type="pres">
      <dgm:prSet presAssocID="{EBB47647-1A80-4038-A2AA-3172EAF7F8F1}" presName="imgShp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de-DE"/>
        </a:p>
      </dgm:t>
    </dgm:pt>
    <dgm:pt modelId="{FA9721C6-610C-4D17-A08D-7F7C3F6C7634}" type="pres">
      <dgm:prSet presAssocID="{EBB47647-1A80-4038-A2AA-3172EAF7F8F1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93A79EF-7BD1-45FB-B503-25DDD3284F9F}" type="pres">
      <dgm:prSet presAssocID="{001E3885-0D21-4425-A670-E2FF427E5B25}" presName="spacing" presStyleCnt="0"/>
      <dgm:spPr/>
    </dgm:pt>
    <dgm:pt modelId="{1BD22CA2-2DF4-480C-B49E-18FB758AAF36}" type="pres">
      <dgm:prSet presAssocID="{92E1AB0F-2365-4024-AF85-CDECF3F5CD71}" presName="composite" presStyleCnt="0"/>
      <dgm:spPr/>
    </dgm:pt>
    <dgm:pt modelId="{7F3EA106-7E47-44B6-85AD-EC950A9DFA17}" type="pres">
      <dgm:prSet presAssocID="{92E1AB0F-2365-4024-AF85-CDECF3F5CD71}" presName="imgShp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854D4E6E-5683-44E5-905E-D92CDCCD1B15}" type="pres">
      <dgm:prSet presAssocID="{92E1AB0F-2365-4024-AF85-CDECF3F5CD71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632EDD0-1463-4D55-BF03-EE0E34BC78F1}" type="pres">
      <dgm:prSet presAssocID="{227879A0-0F06-4021-95AD-65E9A3EB7E02}" presName="spacing" presStyleCnt="0"/>
      <dgm:spPr/>
    </dgm:pt>
    <dgm:pt modelId="{8206D4C7-50B4-423D-97F3-4AFA5C15CE2F}" type="pres">
      <dgm:prSet presAssocID="{A653CEFF-2C76-4AA3-9C1D-F5EC6688670C}" presName="composite" presStyleCnt="0"/>
      <dgm:spPr/>
    </dgm:pt>
    <dgm:pt modelId="{E8472EAE-0D49-427B-90A3-45F4FC9AB632}" type="pres">
      <dgm:prSet presAssocID="{A653CEFF-2C76-4AA3-9C1D-F5EC6688670C}" presName="imgShp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53221F83-B1E8-4CFC-A95B-DCB499163BFF}" type="pres">
      <dgm:prSet presAssocID="{A653CEFF-2C76-4AA3-9C1D-F5EC6688670C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8D133789-D618-4533-951B-11C91104A2CA}" type="presOf" srcId="{92E1AB0F-2365-4024-AF85-CDECF3F5CD71}" destId="{854D4E6E-5683-44E5-905E-D92CDCCD1B15}" srcOrd="0" destOrd="0" presId="urn:microsoft.com/office/officeart/2005/8/layout/vList3"/>
    <dgm:cxn modelId="{CD6A70CC-2A6B-4E9F-9962-F34C0EB1FFB3}" type="presOf" srcId="{EBB47647-1A80-4038-A2AA-3172EAF7F8F1}" destId="{FA9721C6-610C-4D17-A08D-7F7C3F6C7634}" srcOrd="0" destOrd="0" presId="urn:microsoft.com/office/officeart/2005/8/layout/vList3"/>
    <dgm:cxn modelId="{F0F0A6CA-A987-44F3-B49F-3FC7454FA872}" srcId="{082BFB4B-69B4-4CC0-AE19-CA71BE774DE2}" destId="{92E1AB0F-2365-4024-AF85-CDECF3F5CD71}" srcOrd="2" destOrd="0" parTransId="{695D0CF1-8E1A-4B44-A5E7-5DAE25260EDE}" sibTransId="{227879A0-0F06-4021-95AD-65E9A3EB7E02}"/>
    <dgm:cxn modelId="{3DC2DDB7-A1F2-4DBD-A3A3-408FCE98D325}" type="presOf" srcId="{84D3E6D2-A0E3-4DAA-9C7E-2923603A2768}" destId="{1C5C9F11-17D6-40AE-B465-1D407E6E19F0}" srcOrd="0" destOrd="0" presId="urn:microsoft.com/office/officeart/2005/8/layout/vList3"/>
    <dgm:cxn modelId="{6F1930B7-A987-400E-ACC8-8D1F57F2C9BC}" srcId="{082BFB4B-69B4-4CC0-AE19-CA71BE774DE2}" destId="{A653CEFF-2C76-4AA3-9C1D-F5EC6688670C}" srcOrd="3" destOrd="0" parTransId="{06D367C9-2612-42F1-9D22-B8F6189A388A}" sibTransId="{2AA33E9C-EB71-4614-86FB-24F4C58C354F}"/>
    <dgm:cxn modelId="{6AC53CD2-CB9C-4A34-B23A-80A595068507}" srcId="{082BFB4B-69B4-4CC0-AE19-CA71BE774DE2}" destId="{84D3E6D2-A0E3-4DAA-9C7E-2923603A2768}" srcOrd="0" destOrd="0" parTransId="{4C86426F-3994-4022-A666-FA8A101FC86A}" sibTransId="{D259DF5F-5DC7-4BD2-9390-BE5F2878FD76}"/>
    <dgm:cxn modelId="{445FFDBA-74D5-4FE4-B1D6-250A611AB767}" srcId="{082BFB4B-69B4-4CC0-AE19-CA71BE774DE2}" destId="{EBB47647-1A80-4038-A2AA-3172EAF7F8F1}" srcOrd="1" destOrd="0" parTransId="{A276AD61-3838-4FA3-9AC6-44D5D9132E6B}" sibTransId="{001E3885-0D21-4425-A670-E2FF427E5B25}"/>
    <dgm:cxn modelId="{C8DF3D59-94CA-4FDE-9EF7-FBC1E0345A86}" type="presOf" srcId="{082BFB4B-69B4-4CC0-AE19-CA71BE774DE2}" destId="{1EE2D333-EA1F-4630-BCEB-8F8ABBE79963}" srcOrd="0" destOrd="0" presId="urn:microsoft.com/office/officeart/2005/8/layout/vList3"/>
    <dgm:cxn modelId="{B9F9AA5B-BAAF-41AD-9BF4-1C9D66E3582A}" type="presOf" srcId="{A653CEFF-2C76-4AA3-9C1D-F5EC6688670C}" destId="{53221F83-B1E8-4CFC-A95B-DCB499163BFF}" srcOrd="0" destOrd="0" presId="urn:microsoft.com/office/officeart/2005/8/layout/vList3"/>
    <dgm:cxn modelId="{D4949CC6-CA49-4D89-9DAE-8461BAA37BBD}" type="presParOf" srcId="{1EE2D333-EA1F-4630-BCEB-8F8ABBE79963}" destId="{EE3285CB-ACAB-40CF-B405-9DC6B89AE68A}" srcOrd="0" destOrd="0" presId="urn:microsoft.com/office/officeart/2005/8/layout/vList3"/>
    <dgm:cxn modelId="{44B49786-4BA6-4DFD-AC1B-0CEBC8DAE2E6}" type="presParOf" srcId="{EE3285CB-ACAB-40CF-B405-9DC6B89AE68A}" destId="{3869D91A-3C88-4F33-A9AD-6E4C09B48A83}" srcOrd="0" destOrd="0" presId="urn:microsoft.com/office/officeart/2005/8/layout/vList3"/>
    <dgm:cxn modelId="{A0B4A6A4-136C-4C73-A8D0-0A5BF534BAA2}" type="presParOf" srcId="{EE3285CB-ACAB-40CF-B405-9DC6B89AE68A}" destId="{1C5C9F11-17D6-40AE-B465-1D407E6E19F0}" srcOrd="1" destOrd="0" presId="urn:microsoft.com/office/officeart/2005/8/layout/vList3"/>
    <dgm:cxn modelId="{78B1B67D-3A00-46B5-8204-44E5A19E4CFD}" type="presParOf" srcId="{1EE2D333-EA1F-4630-BCEB-8F8ABBE79963}" destId="{8C0164ED-B60B-4F2C-8FFE-47EAFCB539C3}" srcOrd="1" destOrd="0" presId="urn:microsoft.com/office/officeart/2005/8/layout/vList3"/>
    <dgm:cxn modelId="{012C358F-4D75-4ED6-AA74-8B575B3253D1}" type="presParOf" srcId="{1EE2D333-EA1F-4630-BCEB-8F8ABBE79963}" destId="{9C4C7271-2ED7-4349-B045-470DFBDF65E2}" srcOrd="2" destOrd="0" presId="urn:microsoft.com/office/officeart/2005/8/layout/vList3"/>
    <dgm:cxn modelId="{CBE186EA-D995-4660-9EE4-B8C561F5B9C4}" type="presParOf" srcId="{9C4C7271-2ED7-4349-B045-470DFBDF65E2}" destId="{EB897965-F4DD-4AFC-8605-0820BD316174}" srcOrd="0" destOrd="0" presId="urn:microsoft.com/office/officeart/2005/8/layout/vList3"/>
    <dgm:cxn modelId="{34734DD7-BAA8-456B-88BF-9BB44CE3CF15}" type="presParOf" srcId="{9C4C7271-2ED7-4349-B045-470DFBDF65E2}" destId="{FA9721C6-610C-4D17-A08D-7F7C3F6C7634}" srcOrd="1" destOrd="0" presId="urn:microsoft.com/office/officeart/2005/8/layout/vList3"/>
    <dgm:cxn modelId="{FE32EAAA-8529-4BF4-872A-CA78F6B4624C}" type="presParOf" srcId="{1EE2D333-EA1F-4630-BCEB-8F8ABBE79963}" destId="{293A79EF-7BD1-45FB-B503-25DDD3284F9F}" srcOrd="3" destOrd="0" presId="urn:microsoft.com/office/officeart/2005/8/layout/vList3"/>
    <dgm:cxn modelId="{68A620A1-B256-46F2-8651-0C05DBF04E92}" type="presParOf" srcId="{1EE2D333-EA1F-4630-BCEB-8F8ABBE79963}" destId="{1BD22CA2-2DF4-480C-B49E-18FB758AAF36}" srcOrd="4" destOrd="0" presId="urn:microsoft.com/office/officeart/2005/8/layout/vList3"/>
    <dgm:cxn modelId="{5C368D8C-AAFF-490D-AF27-238FDA75D267}" type="presParOf" srcId="{1BD22CA2-2DF4-480C-B49E-18FB758AAF36}" destId="{7F3EA106-7E47-44B6-85AD-EC950A9DFA17}" srcOrd="0" destOrd="0" presId="urn:microsoft.com/office/officeart/2005/8/layout/vList3"/>
    <dgm:cxn modelId="{09BE1422-2669-444E-9C8E-2DF24B19A176}" type="presParOf" srcId="{1BD22CA2-2DF4-480C-B49E-18FB758AAF36}" destId="{854D4E6E-5683-44E5-905E-D92CDCCD1B15}" srcOrd="1" destOrd="0" presId="urn:microsoft.com/office/officeart/2005/8/layout/vList3"/>
    <dgm:cxn modelId="{1E8A3AE8-3314-485D-A9BB-B0962264C525}" type="presParOf" srcId="{1EE2D333-EA1F-4630-BCEB-8F8ABBE79963}" destId="{C632EDD0-1463-4D55-BF03-EE0E34BC78F1}" srcOrd="5" destOrd="0" presId="urn:microsoft.com/office/officeart/2005/8/layout/vList3"/>
    <dgm:cxn modelId="{BB601AA2-C2D5-48A7-B6B4-12D53DB7A271}" type="presParOf" srcId="{1EE2D333-EA1F-4630-BCEB-8F8ABBE79963}" destId="{8206D4C7-50B4-423D-97F3-4AFA5C15CE2F}" srcOrd="6" destOrd="0" presId="urn:microsoft.com/office/officeart/2005/8/layout/vList3"/>
    <dgm:cxn modelId="{84C6BA4A-DE73-43F9-BE52-4C3CC3BB1CE8}" type="presParOf" srcId="{8206D4C7-50B4-423D-97F3-4AFA5C15CE2F}" destId="{E8472EAE-0D49-427B-90A3-45F4FC9AB632}" srcOrd="0" destOrd="0" presId="urn:microsoft.com/office/officeart/2005/8/layout/vList3"/>
    <dgm:cxn modelId="{9CA86D18-FC5D-42B9-8D41-A738100FF5DC}" type="presParOf" srcId="{8206D4C7-50B4-423D-97F3-4AFA5C15CE2F}" destId="{53221F83-B1E8-4CFC-A95B-DCB499163BF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648448-500D-4386-9574-9517C4FB2162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E881D78-713A-415F-B4BC-9E689C5C82F5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de-DE" sz="2200" smtClean="0">
              <a:solidFill>
                <a:schemeClr val="tx1"/>
              </a:solidFill>
            </a:rPr>
            <a:t>Vorrang für den Fahrrad- und Fußgängerverkehr</a:t>
          </a:r>
        </a:p>
        <a:p>
          <a:pPr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900"/>
        </a:p>
      </dgm:t>
    </dgm:pt>
    <dgm:pt modelId="{A9D066DD-341F-47BB-9E36-81C9667BA625}" type="parTrans" cxnId="{1ED57676-50AD-4186-9976-E96486EE3B76}">
      <dgm:prSet/>
      <dgm:spPr/>
      <dgm:t>
        <a:bodyPr/>
        <a:lstStyle/>
        <a:p>
          <a:endParaRPr lang="de-DE"/>
        </a:p>
      </dgm:t>
    </dgm:pt>
    <dgm:pt modelId="{A40C019F-89D4-4038-BFBC-8585DE35FA5E}" type="sibTrans" cxnId="{1ED57676-50AD-4186-9976-E96486EE3B76}">
      <dgm:prSet/>
      <dgm:spPr/>
      <dgm:t>
        <a:bodyPr/>
        <a:lstStyle/>
        <a:p>
          <a:endParaRPr lang="de-DE"/>
        </a:p>
      </dgm:t>
    </dgm:pt>
    <dgm:pt modelId="{4CD1F2D4-EAC4-42A4-AAFE-A0B0B52D5351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de-DE" sz="2200" smtClean="0">
              <a:solidFill>
                <a:schemeClr val="tx1"/>
              </a:solidFill>
            </a:rPr>
            <a:t>Aufenthaltsqualität durch Freizeit- und Kulturangebot</a:t>
          </a:r>
          <a:endParaRPr lang="de-DE" sz="2200">
            <a:solidFill>
              <a:schemeClr val="tx1"/>
            </a:solidFill>
          </a:endParaRPr>
        </a:p>
      </dgm:t>
    </dgm:pt>
    <dgm:pt modelId="{FD94926D-0C55-4736-BE87-CF51B333FC0F}" type="parTrans" cxnId="{B73F7A44-B6A8-431B-88C7-ADE275CEE520}">
      <dgm:prSet/>
      <dgm:spPr/>
      <dgm:t>
        <a:bodyPr/>
        <a:lstStyle/>
        <a:p>
          <a:endParaRPr lang="de-DE"/>
        </a:p>
      </dgm:t>
    </dgm:pt>
    <dgm:pt modelId="{9B1004FC-1A7C-4197-9009-7B58FA79554C}" type="sibTrans" cxnId="{B73F7A44-B6A8-431B-88C7-ADE275CEE520}">
      <dgm:prSet/>
      <dgm:spPr/>
      <dgm:t>
        <a:bodyPr/>
        <a:lstStyle/>
        <a:p>
          <a:endParaRPr lang="de-DE"/>
        </a:p>
      </dgm:t>
    </dgm:pt>
    <dgm:pt modelId="{F6A6C878-B77D-454F-BFEC-69E303291CDB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de-DE" sz="2200" smtClean="0">
              <a:solidFill>
                <a:schemeClr val="tx1"/>
              </a:solidFill>
            </a:rPr>
            <a:t>Umweltbelastung geringer und menschenfreundlich</a:t>
          </a:r>
          <a:endParaRPr lang="de-DE" sz="2200">
            <a:solidFill>
              <a:schemeClr val="tx1"/>
            </a:solidFill>
          </a:endParaRPr>
        </a:p>
      </dgm:t>
    </dgm:pt>
    <dgm:pt modelId="{FA0153E6-06AF-4708-A10E-F3EFDE25A984}" type="parTrans" cxnId="{7790AE7C-2F3B-4EA1-8C0C-4101A25E4109}">
      <dgm:prSet/>
      <dgm:spPr/>
      <dgm:t>
        <a:bodyPr/>
        <a:lstStyle/>
        <a:p>
          <a:endParaRPr lang="de-DE"/>
        </a:p>
      </dgm:t>
    </dgm:pt>
    <dgm:pt modelId="{9E58906A-D993-4362-8CB1-5077CBDD866E}" type="sibTrans" cxnId="{7790AE7C-2F3B-4EA1-8C0C-4101A25E4109}">
      <dgm:prSet/>
      <dgm:spPr/>
      <dgm:t>
        <a:bodyPr/>
        <a:lstStyle/>
        <a:p>
          <a:endParaRPr lang="de-DE"/>
        </a:p>
      </dgm:t>
    </dgm:pt>
    <dgm:pt modelId="{BD600E53-B18C-4D9B-883F-11010B43DA2F}" type="pres">
      <dgm:prSet presAssocID="{0F648448-500D-4386-9574-9517C4FB216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D138192B-B8D7-4CA6-BFD7-F2EAF9FE2457}" type="pres">
      <dgm:prSet presAssocID="{F6A6C878-B77D-454F-BFEC-69E303291CDB}" presName="boxAndChildren" presStyleCnt="0"/>
      <dgm:spPr/>
    </dgm:pt>
    <dgm:pt modelId="{46694FCE-F36C-4133-A76A-E850C4CC2AF3}" type="pres">
      <dgm:prSet presAssocID="{F6A6C878-B77D-454F-BFEC-69E303291CDB}" presName="parentTextBox" presStyleLbl="node1" presStyleIdx="0" presStyleCnt="3"/>
      <dgm:spPr/>
      <dgm:t>
        <a:bodyPr/>
        <a:lstStyle/>
        <a:p>
          <a:endParaRPr lang="de-DE"/>
        </a:p>
      </dgm:t>
    </dgm:pt>
    <dgm:pt modelId="{4D38D1AD-E750-4C77-B791-48A0E759BEDD}" type="pres">
      <dgm:prSet presAssocID="{9B1004FC-1A7C-4197-9009-7B58FA79554C}" presName="sp" presStyleCnt="0"/>
      <dgm:spPr/>
    </dgm:pt>
    <dgm:pt modelId="{ED1C481A-EDCE-4732-9B84-131DF1DA05E3}" type="pres">
      <dgm:prSet presAssocID="{4CD1F2D4-EAC4-42A4-AAFE-A0B0B52D5351}" presName="arrowAndChildren" presStyleCnt="0"/>
      <dgm:spPr/>
    </dgm:pt>
    <dgm:pt modelId="{92E06EF6-88BF-42DC-B51B-42BF81FD305D}" type="pres">
      <dgm:prSet presAssocID="{4CD1F2D4-EAC4-42A4-AAFE-A0B0B52D5351}" presName="parentTextArrow" presStyleLbl="node1" presStyleIdx="1" presStyleCnt="3" custScaleY="99626"/>
      <dgm:spPr/>
      <dgm:t>
        <a:bodyPr/>
        <a:lstStyle/>
        <a:p>
          <a:endParaRPr lang="de-DE"/>
        </a:p>
      </dgm:t>
    </dgm:pt>
    <dgm:pt modelId="{4670E315-7A0B-4D0B-AF07-1B5B13F23AF9}" type="pres">
      <dgm:prSet presAssocID="{A40C019F-89D4-4038-BFBC-8585DE35FA5E}" presName="sp" presStyleCnt="0"/>
      <dgm:spPr/>
    </dgm:pt>
    <dgm:pt modelId="{FB081F47-9672-4024-AB39-5D9BEE111D8D}" type="pres">
      <dgm:prSet presAssocID="{4E881D78-713A-415F-B4BC-9E689C5C82F5}" presName="arrowAndChildren" presStyleCnt="0"/>
      <dgm:spPr/>
    </dgm:pt>
    <dgm:pt modelId="{46A2E7ED-AD69-4B0C-B863-2D0F752F3CBF}" type="pres">
      <dgm:prSet presAssocID="{4E881D78-713A-415F-B4BC-9E689C5C82F5}" presName="parentTextArrow" presStyleLbl="node1" presStyleIdx="2" presStyleCnt="3" custScaleY="107362" custLinFactNeighborX="2680" custLinFactNeighborY="-46"/>
      <dgm:spPr/>
      <dgm:t>
        <a:bodyPr/>
        <a:lstStyle/>
        <a:p>
          <a:endParaRPr lang="de-DE"/>
        </a:p>
      </dgm:t>
    </dgm:pt>
  </dgm:ptLst>
  <dgm:cxnLst>
    <dgm:cxn modelId="{1ED57676-50AD-4186-9976-E96486EE3B76}" srcId="{0F648448-500D-4386-9574-9517C4FB2162}" destId="{4E881D78-713A-415F-B4BC-9E689C5C82F5}" srcOrd="0" destOrd="0" parTransId="{A9D066DD-341F-47BB-9E36-81C9667BA625}" sibTransId="{A40C019F-89D4-4038-BFBC-8585DE35FA5E}"/>
    <dgm:cxn modelId="{5A98D242-DC32-425C-9736-09382F6D83F3}" type="presOf" srcId="{4E881D78-713A-415F-B4BC-9E689C5C82F5}" destId="{46A2E7ED-AD69-4B0C-B863-2D0F752F3CBF}" srcOrd="0" destOrd="0" presId="urn:microsoft.com/office/officeart/2005/8/layout/process4"/>
    <dgm:cxn modelId="{445CEF62-CA5E-41FF-BACE-45E9DD17A2E9}" type="presOf" srcId="{4CD1F2D4-EAC4-42A4-AAFE-A0B0B52D5351}" destId="{92E06EF6-88BF-42DC-B51B-42BF81FD305D}" srcOrd="0" destOrd="0" presId="urn:microsoft.com/office/officeart/2005/8/layout/process4"/>
    <dgm:cxn modelId="{7790AE7C-2F3B-4EA1-8C0C-4101A25E4109}" srcId="{0F648448-500D-4386-9574-9517C4FB2162}" destId="{F6A6C878-B77D-454F-BFEC-69E303291CDB}" srcOrd="2" destOrd="0" parTransId="{FA0153E6-06AF-4708-A10E-F3EFDE25A984}" sibTransId="{9E58906A-D993-4362-8CB1-5077CBDD866E}"/>
    <dgm:cxn modelId="{2CE57BAD-97B7-4EE3-8D66-8F203A097131}" type="presOf" srcId="{F6A6C878-B77D-454F-BFEC-69E303291CDB}" destId="{46694FCE-F36C-4133-A76A-E850C4CC2AF3}" srcOrd="0" destOrd="0" presId="urn:microsoft.com/office/officeart/2005/8/layout/process4"/>
    <dgm:cxn modelId="{164DE718-B3E1-42EA-9EE8-0FE202E126E4}" type="presOf" srcId="{0F648448-500D-4386-9574-9517C4FB2162}" destId="{BD600E53-B18C-4D9B-883F-11010B43DA2F}" srcOrd="0" destOrd="0" presId="urn:microsoft.com/office/officeart/2005/8/layout/process4"/>
    <dgm:cxn modelId="{B73F7A44-B6A8-431B-88C7-ADE275CEE520}" srcId="{0F648448-500D-4386-9574-9517C4FB2162}" destId="{4CD1F2D4-EAC4-42A4-AAFE-A0B0B52D5351}" srcOrd="1" destOrd="0" parTransId="{FD94926D-0C55-4736-BE87-CF51B333FC0F}" sibTransId="{9B1004FC-1A7C-4197-9009-7B58FA79554C}"/>
    <dgm:cxn modelId="{D13F1421-91B3-43FB-8F91-FC1CE539E0C9}" type="presParOf" srcId="{BD600E53-B18C-4D9B-883F-11010B43DA2F}" destId="{D138192B-B8D7-4CA6-BFD7-F2EAF9FE2457}" srcOrd="0" destOrd="0" presId="urn:microsoft.com/office/officeart/2005/8/layout/process4"/>
    <dgm:cxn modelId="{A7AA6998-A121-41DA-80C7-DF23939201B7}" type="presParOf" srcId="{D138192B-B8D7-4CA6-BFD7-F2EAF9FE2457}" destId="{46694FCE-F36C-4133-A76A-E850C4CC2AF3}" srcOrd="0" destOrd="0" presId="urn:microsoft.com/office/officeart/2005/8/layout/process4"/>
    <dgm:cxn modelId="{2F65FB95-61E9-4589-AC4B-BA10E34EC518}" type="presParOf" srcId="{BD600E53-B18C-4D9B-883F-11010B43DA2F}" destId="{4D38D1AD-E750-4C77-B791-48A0E759BEDD}" srcOrd="1" destOrd="0" presId="urn:microsoft.com/office/officeart/2005/8/layout/process4"/>
    <dgm:cxn modelId="{A0DC1EA8-DA4B-4011-AA35-85FD1F690505}" type="presParOf" srcId="{BD600E53-B18C-4D9B-883F-11010B43DA2F}" destId="{ED1C481A-EDCE-4732-9B84-131DF1DA05E3}" srcOrd="2" destOrd="0" presId="urn:microsoft.com/office/officeart/2005/8/layout/process4"/>
    <dgm:cxn modelId="{A4C145D7-2AC0-485E-893C-05FAAACF0C0D}" type="presParOf" srcId="{ED1C481A-EDCE-4732-9B84-131DF1DA05E3}" destId="{92E06EF6-88BF-42DC-B51B-42BF81FD305D}" srcOrd="0" destOrd="0" presId="urn:microsoft.com/office/officeart/2005/8/layout/process4"/>
    <dgm:cxn modelId="{E6F8CDA6-8069-4A25-B24D-CF1263652282}" type="presParOf" srcId="{BD600E53-B18C-4D9B-883F-11010B43DA2F}" destId="{4670E315-7A0B-4D0B-AF07-1B5B13F23AF9}" srcOrd="3" destOrd="0" presId="urn:microsoft.com/office/officeart/2005/8/layout/process4"/>
    <dgm:cxn modelId="{D01E6C13-16F5-4135-8F5C-D84C1E2DF2CE}" type="presParOf" srcId="{BD600E53-B18C-4D9B-883F-11010B43DA2F}" destId="{FB081F47-9672-4024-AB39-5D9BEE111D8D}" srcOrd="4" destOrd="0" presId="urn:microsoft.com/office/officeart/2005/8/layout/process4"/>
    <dgm:cxn modelId="{BBE05EC8-BA6D-4241-A12F-140341972BE6}" type="presParOf" srcId="{FB081F47-9672-4024-AB39-5D9BEE111D8D}" destId="{46A2E7ED-AD69-4B0C-B863-2D0F752F3CB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0A2F19-95F5-4581-8E44-37760B9F3A1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764805DC-2918-4D93-BF5E-F4F6C4394C61}">
      <dgm:prSet phldrT="[Text]" custT="1"/>
      <dgm:spPr>
        <a:solidFill>
          <a:schemeClr val="accent3"/>
        </a:solidFill>
      </dgm:spPr>
      <dgm:t>
        <a:bodyPr/>
        <a:lstStyle/>
        <a:p>
          <a:r>
            <a:rPr lang="de-DE" sz="2600" b="0" smtClean="0"/>
            <a:t>T 30 gilt in Frankreich in über 200 Städten, jüngst in Paris und in den meisten Städten Spaniens und z.T. in Italien.</a:t>
          </a:r>
          <a:endParaRPr lang="de-DE" sz="2600" b="0"/>
        </a:p>
      </dgm:t>
    </dgm:pt>
    <dgm:pt modelId="{46A1FC23-E30C-403D-BC48-42F96506585A}" type="parTrans" cxnId="{41C38875-38EC-47E4-8229-E987B49CA9B5}">
      <dgm:prSet/>
      <dgm:spPr/>
      <dgm:t>
        <a:bodyPr/>
        <a:lstStyle/>
        <a:p>
          <a:endParaRPr lang="de-DE"/>
        </a:p>
      </dgm:t>
    </dgm:pt>
    <dgm:pt modelId="{79DB0A54-FC6F-415E-8D7C-CBB2D8279AFD}" type="sibTrans" cxnId="{41C38875-38EC-47E4-8229-E987B49CA9B5}">
      <dgm:prSet/>
      <dgm:spPr/>
      <dgm:t>
        <a:bodyPr/>
        <a:lstStyle/>
        <a:p>
          <a:endParaRPr lang="de-DE"/>
        </a:p>
      </dgm:t>
    </dgm:pt>
    <dgm:pt modelId="{C79AECE5-9ED9-41B8-BB0B-55DCF39AB965}">
      <dgm:prSet custT="1"/>
      <dgm:spPr>
        <a:solidFill>
          <a:schemeClr val="accent3"/>
        </a:solidFill>
      </dgm:spPr>
      <dgm:t>
        <a:bodyPr/>
        <a:lstStyle/>
        <a:p>
          <a:r>
            <a:rPr lang="de-DE" sz="2600" b="0" smtClean="0"/>
            <a:t>Verhindert nachweislich schwere Unfälle, vermindert die CO2-Emissionen und senkt den Lärmpegel für Anwohner</a:t>
          </a:r>
          <a:endParaRPr lang="de-DE" sz="2600" b="0"/>
        </a:p>
      </dgm:t>
    </dgm:pt>
    <dgm:pt modelId="{2F4747A5-982A-4F1B-AC52-CF88F7978184}" type="parTrans" cxnId="{C612CDBD-3D5B-4559-AAE3-8442717F2BEE}">
      <dgm:prSet/>
      <dgm:spPr/>
      <dgm:t>
        <a:bodyPr/>
        <a:lstStyle/>
        <a:p>
          <a:endParaRPr lang="de-DE"/>
        </a:p>
      </dgm:t>
    </dgm:pt>
    <dgm:pt modelId="{74341707-05CA-43D9-9A18-D5D5C76BDB52}" type="sibTrans" cxnId="{C612CDBD-3D5B-4559-AAE3-8442717F2BEE}">
      <dgm:prSet/>
      <dgm:spPr/>
      <dgm:t>
        <a:bodyPr/>
        <a:lstStyle/>
        <a:p>
          <a:endParaRPr lang="de-DE"/>
        </a:p>
      </dgm:t>
    </dgm:pt>
    <dgm:pt modelId="{5BB42907-713C-4DF0-8C5B-CC9E0AA85062}">
      <dgm:prSet phldrT="[Text]" custT="1"/>
      <dgm:spPr>
        <a:solidFill>
          <a:schemeClr val="accent3"/>
        </a:solidFill>
      </dgm:spPr>
      <dgm:t>
        <a:bodyPr/>
        <a:lstStyle/>
        <a:p>
          <a:r>
            <a:rPr lang="de-DE" sz="2600" b="0" smtClean="0"/>
            <a:t>T 30 wird von der Gewerkschaft der Polizei, Erziehung und Wissenschaft </a:t>
          </a:r>
          <a:r>
            <a:rPr lang="de-DE" sz="2200" b="0" smtClean="0"/>
            <a:t>(GEW) </a:t>
          </a:r>
          <a:r>
            <a:rPr lang="de-DE" sz="2600" b="0" smtClean="0"/>
            <a:t>und Wissenschaftler*innen gefordert.</a:t>
          </a:r>
          <a:endParaRPr lang="de-DE" sz="2600" b="0"/>
        </a:p>
      </dgm:t>
    </dgm:pt>
    <dgm:pt modelId="{4DAAFE2B-2943-4776-A1EA-80C3228CF0F2}" type="sibTrans" cxnId="{24CB2075-C679-4D4C-B1C2-59AEDE9F0D17}">
      <dgm:prSet/>
      <dgm:spPr/>
      <dgm:t>
        <a:bodyPr/>
        <a:lstStyle/>
        <a:p>
          <a:endParaRPr lang="de-DE"/>
        </a:p>
      </dgm:t>
    </dgm:pt>
    <dgm:pt modelId="{88650415-78D3-4E65-B636-BDF08D21EE42}" type="parTrans" cxnId="{24CB2075-C679-4D4C-B1C2-59AEDE9F0D17}">
      <dgm:prSet/>
      <dgm:spPr/>
      <dgm:t>
        <a:bodyPr/>
        <a:lstStyle/>
        <a:p>
          <a:endParaRPr lang="de-DE"/>
        </a:p>
      </dgm:t>
    </dgm:pt>
    <dgm:pt modelId="{A2152618-C215-4B4B-BA93-F75DA92C78FB}">
      <dgm:prSet custT="1"/>
      <dgm:spPr>
        <a:solidFill>
          <a:schemeClr val="accent3"/>
        </a:solidFill>
      </dgm:spPr>
      <dgm:t>
        <a:bodyPr/>
        <a:lstStyle/>
        <a:p>
          <a:r>
            <a:rPr lang="de-DE" sz="2400" b="0" smtClean="0"/>
            <a:t>„Mit einem Tempolimit von 120 km/h auf Autobahnen, Tempo 80 </a:t>
          </a:r>
          <a:r>
            <a:rPr lang="de-DE" sz="2400" b="0" err="1" smtClean="0"/>
            <a:t>außerorts</a:t>
          </a:r>
          <a:r>
            <a:rPr lang="de-DE" sz="2400" b="0" smtClean="0"/>
            <a:t> und Tempo 30 in der Stadt lassen sich bis 2034 bis zu 100 </a:t>
          </a:r>
          <a:r>
            <a:rPr lang="de-DE" sz="2400" b="0" err="1" smtClean="0"/>
            <a:t>Mio</a:t>
          </a:r>
          <a:r>
            <a:rPr lang="de-DE" sz="2400" b="0" smtClean="0"/>
            <a:t> t CO2 einsparen.“ (Umwelthilfe, 15.11.21)</a:t>
          </a:r>
          <a:endParaRPr lang="de-DE" sz="2400" b="0"/>
        </a:p>
      </dgm:t>
    </dgm:pt>
    <dgm:pt modelId="{9931EE1E-AB55-48E6-9328-3DF9AD303140}" type="sibTrans" cxnId="{7E87371C-434A-4FE5-AC58-94FDCF5D7C9C}">
      <dgm:prSet/>
      <dgm:spPr/>
      <dgm:t>
        <a:bodyPr/>
        <a:lstStyle/>
        <a:p>
          <a:endParaRPr lang="de-DE"/>
        </a:p>
      </dgm:t>
    </dgm:pt>
    <dgm:pt modelId="{C5EBD7DF-A7C3-423C-AE4A-FAB960F7B107}" type="parTrans" cxnId="{7E87371C-434A-4FE5-AC58-94FDCF5D7C9C}">
      <dgm:prSet/>
      <dgm:spPr/>
      <dgm:t>
        <a:bodyPr/>
        <a:lstStyle/>
        <a:p>
          <a:endParaRPr lang="de-DE"/>
        </a:p>
      </dgm:t>
    </dgm:pt>
    <dgm:pt modelId="{73AB0CD7-7817-48B0-A5DA-5E7B5443A510}" type="pres">
      <dgm:prSet presAssocID="{AE0A2F19-95F5-4581-8E44-37760B9F3A1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E505AB9E-1853-4A75-9BEE-9A7DFB90EC4A}" type="pres">
      <dgm:prSet presAssocID="{C79AECE5-9ED9-41B8-BB0B-55DCF39AB965}" presName="parentLin" presStyleCnt="0"/>
      <dgm:spPr/>
    </dgm:pt>
    <dgm:pt modelId="{6F08163F-1FD3-4783-A01E-A50414994E2F}" type="pres">
      <dgm:prSet presAssocID="{C79AECE5-9ED9-41B8-BB0B-55DCF39AB965}" presName="parentLeftMargin" presStyleLbl="node1" presStyleIdx="0" presStyleCnt="4"/>
      <dgm:spPr/>
      <dgm:t>
        <a:bodyPr/>
        <a:lstStyle/>
        <a:p>
          <a:endParaRPr lang="de-DE"/>
        </a:p>
      </dgm:t>
    </dgm:pt>
    <dgm:pt modelId="{C14010B1-5B0F-45EC-A9D6-32181A65D972}" type="pres">
      <dgm:prSet presAssocID="{C79AECE5-9ED9-41B8-BB0B-55DCF39AB965}" presName="parentText" presStyleLbl="node1" presStyleIdx="0" presStyleCnt="4" custScaleX="144694" custLinFactNeighborX="8443" custLinFactNeighborY="12913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C6B31BB-D9BC-4F99-923C-41ABF41D9A93}" type="pres">
      <dgm:prSet presAssocID="{C79AECE5-9ED9-41B8-BB0B-55DCF39AB965}" presName="negativeSpace" presStyleCnt="0"/>
      <dgm:spPr/>
    </dgm:pt>
    <dgm:pt modelId="{AF56CC99-9F19-4D72-B0B3-0C3C736D2A62}" type="pres">
      <dgm:prSet presAssocID="{C79AECE5-9ED9-41B8-BB0B-55DCF39AB965}" presName="childText" presStyleLbl="conFgAcc1" presStyleIdx="0" presStyleCnt="4">
        <dgm:presLayoutVars>
          <dgm:bulletEnabled val="1"/>
        </dgm:presLayoutVars>
      </dgm:prSet>
      <dgm:spPr/>
    </dgm:pt>
    <dgm:pt modelId="{BBE83459-B34F-43F5-9210-AE9E3583B77C}" type="pres">
      <dgm:prSet presAssocID="{74341707-05CA-43D9-9A18-D5D5C76BDB52}" presName="spaceBetweenRectangles" presStyleCnt="0"/>
      <dgm:spPr/>
    </dgm:pt>
    <dgm:pt modelId="{1EB17199-397A-4B3B-A5D6-534E4F7AB8CE}" type="pres">
      <dgm:prSet presAssocID="{A2152618-C215-4B4B-BA93-F75DA92C78FB}" presName="parentLin" presStyleCnt="0"/>
      <dgm:spPr/>
    </dgm:pt>
    <dgm:pt modelId="{F3EEFB81-7B4D-454B-A61E-0B83FB0E83F0}" type="pres">
      <dgm:prSet presAssocID="{A2152618-C215-4B4B-BA93-F75DA92C78FB}" presName="parentLeftMargin" presStyleLbl="node1" presStyleIdx="0" presStyleCnt="4"/>
      <dgm:spPr/>
      <dgm:t>
        <a:bodyPr/>
        <a:lstStyle/>
        <a:p>
          <a:endParaRPr lang="de-DE"/>
        </a:p>
      </dgm:t>
    </dgm:pt>
    <dgm:pt modelId="{78525708-647E-49C5-A981-79946CADFAE9}" type="pres">
      <dgm:prSet presAssocID="{A2152618-C215-4B4B-BA93-F75DA92C78FB}" presName="parentText" presStyleLbl="node1" presStyleIdx="1" presStyleCnt="4" custScaleX="140732" custScaleY="143929" custLinFactNeighborX="59819" custLinFactNeighborY="2662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BC9D316-56C0-484E-93EF-E827B86D6E7A}" type="pres">
      <dgm:prSet presAssocID="{A2152618-C215-4B4B-BA93-F75DA92C78FB}" presName="negativeSpace" presStyleCnt="0"/>
      <dgm:spPr/>
    </dgm:pt>
    <dgm:pt modelId="{73E90484-CA1B-4326-AAFA-007EE1D37C22}" type="pres">
      <dgm:prSet presAssocID="{A2152618-C215-4B4B-BA93-F75DA92C78FB}" presName="childText" presStyleLbl="conFgAcc1" presStyleIdx="1" presStyleCnt="4">
        <dgm:presLayoutVars>
          <dgm:bulletEnabled val="1"/>
        </dgm:presLayoutVars>
      </dgm:prSet>
      <dgm:spPr/>
    </dgm:pt>
    <dgm:pt modelId="{74EF2D5C-6064-40A9-A986-820C94B43388}" type="pres">
      <dgm:prSet presAssocID="{9931EE1E-AB55-48E6-9328-3DF9AD303140}" presName="spaceBetweenRectangles" presStyleCnt="0"/>
      <dgm:spPr/>
    </dgm:pt>
    <dgm:pt modelId="{1B88A2F7-D37C-4F6F-86EC-4770138A9FFE}" type="pres">
      <dgm:prSet presAssocID="{5BB42907-713C-4DF0-8C5B-CC9E0AA85062}" presName="parentLin" presStyleCnt="0"/>
      <dgm:spPr/>
    </dgm:pt>
    <dgm:pt modelId="{DCC72EF1-5520-4D59-88D4-7A2B5D1A4E84}" type="pres">
      <dgm:prSet presAssocID="{5BB42907-713C-4DF0-8C5B-CC9E0AA85062}" presName="parentLeftMargin" presStyleLbl="node1" presStyleIdx="1" presStyleCnt="4"/>
      <dgm:spPr/>
      <dgm:t>
        <a:bodyPr/>
        <a:lstStyle/>
        <a:p>
          <a:endParaRPr lang="de-DE"/>
        </a:p>
      </dgm:t>
    </dgm:pt>
    <dgm:pt modelId="{53EAE1A4-BF35-4237-A3C7-6CF89C29E15C}" type="pres">
      <dgm:prSet presAssocID="{5BB42907-713C-4DF0-8C5B-CC9E0AA85062}" presName="parentText" presStyleLbl="node1" presStyleIdx="2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5BCA466-FBB1-439D-9A74-1BCE40749207}" type="pres">
      <dgm:prSet presAssocID="{5BB42907-713C-4DF0-8C5B-CC9E0AA85062}" presName="negativeSpace" presStyleCnt="0"/>
      <dgm:spPr/>
    </dgm:pt>
    <dgm:pt modelId="{CC715D35-9E6E-455B-B3E2-479D2EE0DED5}" type="pres">
      <dgm:prSet presAssocID="{5BB42907-713C-4DF0-8C5B-CC9E0AA85062}" presName="childText" presStyleLbl="conFgAcc1" presStyleIdx="2" presStyleCnt="4">
        <dgm:presLayoutVars>
          <dgm:bulletEnabled val="1"/>
        </dgm:presLayoutVars>
      </dgm:prSet>
      <dgm:spPr/>
    </dgm:pt>
    <dgm:pt modelId="{3C037D96-A65F-4B17-914E-8209BA7331BD}" type="pres">
      <dgm:prSet presAssocID="{4DAAFE2B-2943-4776-A1EA-80C3228CF0F2}" presName="spaceBetweenRectangles" presStyleCnt="0"/>
      <dgm:spPr/>
    </dgm:pt>
    <dgm:pt modelId="{6E3B9E60-FC01-4666-95D5-A4BD874486A1}" type="pres">
      <dgm:prSet presAssocID="{764805DC-2918-4D93-BF5E-F4F6C4394C61}" presName="parentLin" presStyleCnt="0"/>
      <dgm:spPr/>
    </dgm:pt>
    <dgm:pt modelId="{82A86DB9-4D0A-4553-ACF5-16FB0FCB312A}" type="pres">
      <dgm:prSet presAssocID="{764805DC-2918-4D93-BF5E-F4F6C4394C61}" presName="parentLeftMargin" presStyleLbl="node1" presStyleIdx="2" presStyleCnt="4"/>
      <dgm:spPr/>
      <dgm:t>
        <a:bodyPr/>
        <a:lstStyle/>
        <a:p>
          <a:endParaRPr lang="de-DE"/>
        </a:p>
      </dgm:t>
    </dgm:pt>
    <dgm:pt modelId="{54EF5B22-D48F-4DB9-A629-702C2A7B074C}" type="pres">
      <dgm:prSet presAssocID="{764805DC-2918-4D93-BF5E-F4F6C4394C61}" presName="parentText" presStyleLbl="node1" presStyleIdx="3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E8CFBB9-F038-42D2-A8D4-02F785282768}" type="pres">
      <dgm:prSet presAssocID="{764805DC-2918-4D93-BF5E-F4F6C4394C61}" presName="negativeSpace" presStyleCnt="0"/>
      <dgm:spPr/>
    </dgm:pt>
    <dgm:pt modelId="{846B3EFB-96E6-4A53-9010-BC70B25A4636}" type="pres">
      <dgm:prSet presAssocID="{764805DC-2918-4D93-BF5E-F4F6C4394C61}" presName="childText" presStyleLbl="conFgAcc1" presStyleIdx="3" presStyleCnt="4" custScaleX="98361" custScaleY="118589">
        <dgm:presLayoutVars>
          <dgm:bulletEnabled val="1"/>
        </dgm:presLayoutVars>
      </dgm:prSet>
      <dgm:spPr/>
    </dgm:pt>
  </dgm:ptLst>
  <dgm:cxnLst>
    <dgm:cxn modelId="{6DE5104A-8119-43AE-A690-88044A770C90}" type="presOf" srcId="{764805DC-2918-4D93-BF5E-F4F6C4394C61}" destId="{82A86DB9-4D0A-4553-ACF5-16FB0FCB312A}" srcOrd="0" destOrd="0" presId="urn:microsoft.com/office/officeart/2005/8/layout/list1"/>
    <dgm:cxn modelId="{DBC1E265-34CA-463E-B35F-C517C87F1F6E}" type="presOf" srcId="{764805DC-2918-4D93-BF5E-F4F6C4394C61}" destId="{54EF5B22-D48F-4DB9-A629-702C2A7B074C}" srcOrd="1" destOrd="0" presId="urn:microsoft.com/office/officeart/2005/8/layout/list1"/>
    <dgm:cxn modelId="{D7F894FD-A005-43BF-8AF2-6BE38EEE069C}" type="presOf" srcId="{C79AECE5-9ED9-41B8-BB0B-55DCF39AB965}" destId="{6F08163F-1FD3-4783-A01E-A50414994E2F}" srcOrd="0" destOrd="0" presId="urn:microsoft.com/office/officeart/2005/8/layout/list1"/>
    <dgm:cxn modelId="{7E87371C-434A-4FE5-AC58-94FDCF5D7C9C}" srcId="{AE0A2F19-95F5-4581-8E44-37760B9F3A13}" destId="{A2152618-C215-4B4B-BA93-F75DA92C78FB}" srcOrd="1" destOrd="0" parTransId="{C5EBD7DF-A7C3-423C-AE4A-FAB960F7B107}" sibTransId="{9931EE1E-AB55-48E6-9328-3DF9AD303140}"/>
    <dgm:cxn modelId="{211C0DE6-1547-48F8-9C71-51CD3F6AA35D}" type="presOf" srcId="{C79AECE5-9ED9-41B8-BB0B-55DCF39AB965}" destId="{C14010B1-5B0F-45EC-A9D6-32181A65D972}" srcOrd="1" destOrd="0" presId="urn:microsoft.com/office/officeart/2005/8/layout/list1"/>
    <dgm:cxn modelId="{F5BC859C-863F-466D-9BA9-B0E24D6EEF7C}" type="presOf" srcId="{A2152618-C215-4B4B-BA93-F75DA92C78FB}" destId="{78525708-647E-49C5-A981-79946CADFAE9}" srcOrd="1" destOrd="0" presId="urn:microsoft.com/office/officeart/2005/8/layout/list1"/>
    <dgm:cxn modelId="{24CB2075-C679-4D4C-B1C2-59AEDE9F0D17}" srcId="{AE0A2F19-95F5-4581-8E44-37760B9F3A13}" destId="{5BB42907-713C-4DF0-8C5B-CC9E0AA85062}" srcOrd="2" destOrd="0" parTransId="{88650415-78D3-4E65-B636-BDF08D21EE42}" sibTransId="{4DAAFE2B-2943-4776-A1EA-80C3228CF0F2}"/>
    <dgm:cxn modelId="{41C38875-38EC-47E4-8229-E987B49CA9B5}" srcId="{AE0A2F19-95F5-4581-8E44-37760B9F3A13}" destId="{764805DC-2918-4D93-BF5E-F4F6C4394C61}" srcOrd="3" destOrd="0" parTransId="{46A1FC23-E30C-403D-BC48-42F96506585A}" sibTransId="{79DB0A54-FC6F-415E-8D7C-CBB2D8279AFD}"/>
    <dgm:cxn modelId="{7D74A951-1B27-4CFB-A2C6-BF915A91309C}" type="presOf" srcId="{A2152618-C215-4B4B-BA93-F75DA92C78FB}" destId="{F3EEFB81-7B4D-454B-A61E-0B83FB0E83F0}" srcOrd="0" destOrd="0" presId="urn:microsoft.com/office/officeart/2005/8/layout/list1"/>
    <dgm:cxn modelId="{13FBA79C-0681-4018-81C9-C9E10E4BB02D}" type="presOf" srcId="{AE0A2F19-95F5-4581-8E44-37760B9F3A13}" destId="{73AB0CD7-7817-48B0-A5DA-5E7B5443A510}" srcOrd="0" destOrd="0" presId="urn:microsoft.com/office/officeart/2005/8/layout/list1"/>
    <dgm:cxn modelId="{C612CDBD-3D5B-4559-AAE3-8442717F2BEE}" srcId="{AE0A2F19-95F5-4581-8E44-37760B9F3A13}" destId="{C79AECE5-9ED9-41B8-BB0B-55DCF39AB965}" srcOrd="0" destOrd="0" parTransId="{2F4747A5-982A-4F1B-AC52-CF88F7978184}" sibTransId="{74341707-05CA-43D9-9A18-D5D5C76BDB52}"/>
    <dgm:cxn modelId="{D8450678-BBDF-4078-96DC-A833C77A055D}" type="presOf" srcId="{5BB42907-713C-4DF0-8C5B-CC9E0AA85062}" destId="{DCC72EF1-5520-4D59-88D4-7A2B5D1A4E84}" srcOrd="0" destOrd="0" presId="urn:microsoft.com/office/officeart/2005/8/layout/list1"/>
    <dgm:cxn modelId="{6D854B10-C505-4EB5-BBDF-79754C733900}" type="presOf" srcId="{5BB42907-713C-4DF0-8C5B-CC9E0AA85062}" destId="{53EAE1A4-BF35-4237-A3C7-6CF89C29E15C}" srcOrd="1" destOrd="0" presId="urn:microsoft.com/office/officeart/2005/8/layout/list1"/>
    <dgm:cxn modelId="{BB156A51-EBE3-4ADC-B3FF-72FB115C9D40}" type="presParOf" srcId="{73AB0CD7-7817-48B0-A5DA-5E7B5443A510}" destId="{E505AB9E-1853-4A75-9BEE-9A7DFB90EC4A}" srcOrd="0" destOrd="0" presId="urn:microsoft.com/office/officeart/2005/8/layout/list1"/>
    <dgm:cxn modelId="{FBF72792-443C-48B1-B0FA-AC7309300304}" type="presParOf" srcId="{E505AB9E-1853-4A75-9BEE-9A7DFB90EC4A}" destId="{6F08163F-1FD3-4783-A01E-A50414994E2F}" srcOrd="0" destOrd="0" presId="urn:microsoft.com/office/officeart/2005/8/layout/list1"/>
    <dgm:cxn modelId="{0B10AD4E-4B23-4614-81CF-FD31FAE0962E}" type="presParOf" srcId="{E505AB9E-1853-4A75-9BEE-9A7DFB90EC4A}" destId="{C14010B1-5B0F-45EC-A9D6-32181A65D972}" srcOrd="1" destOrd="0" presId="urn:microsoft.com/office/officeart/2005/8/layout/list1"/>
    <dgm:cxn modelId="{EF34DAAF-D0AD-4059-84AB-331D2D006243}" type="presParOf" srcId="{73AB0CD7-7817-48B0-A5DA-5E7B5443A510}" destId="{EC6B31BB-D9BC-4F99-923C-41ABF41D9A93}" srcOrd="1" destOrd="0" presId="urn:microsoft.com/office/officeart/2005/8/layout/list1"/>
    <dgm:cxn modelId="{F5691878-FBD7-4BCC-917A-F5102A1D3977}" type="presParOf" srcId="{73AB0CD7-7817-48B0-A5DA-5E7B5443A510}" destId="{AF56CC99-9F19-4D72-B0B3-0C3C736D2A62}" srcOrd="2" destOrd="0" presId="urn:microsoft.com/office/officeart/2005/8/layout/list1"/>
    <dgm:cxn modelId="{74411854-C390-4EE6-99F8-0ABAAF8B1D06}" type="presParOf" srcId="{73AB0CD7-7817-48B0-A5DA-5E7B5443A510}" destId="{BBE83459-B34F-43F5-9210-AE9E3583B77C}" srcOrd="3" destOrd="0" presId="urn:microsoft.com/office/officeart/2005/8/layout/list1"/>
    <dgm:cxn modelId="{BE0A91BC-354F-45F4-94CB-CEF6FA96A4C6}" type="presParOf" srcId="{73AB0CD7-7817-48B0-A5DA-5E7B5443A510}" destId="{1EB17199-397A-4B3B-A5D6-534E4F7AB8CE}" srcOrd="4" destOrd="0" presId="urn:microsoft.com/office/officeart/2005/8/layout/list1"/>
    <dgm:cxn modelId="{7369854D-244E-412A-94F7-A89BAAFCE239}" type="presParOf" srcId="{1EB17199-397A-4B3B-A5D6-534E4F7AB8CE}" destId="{F3EEFB81-7B4D-454B-A61E-0B83FB0E83F0}" srcOrd="0" destOrd="0" presId="urn:microsoft.com/office/officeart/2005/8/layout/list1"/>
    <dgm:cxn modelId="{C3FFE86A-23EE-4AA8-B651-8C6A2D77D9D1}" type="presParOf" srcId="{1EB17199-397A-4B3B-A5D6-534E4F7AB8CE}" destId="{78525708-647E-49C5-A981-79946CADFAE9}" srcOrd="1" destOrd="0" presId="urn:microsoft.com/office/officeart/2005/8/layout/list1"/>
    <dgm:cxn modelId="{12290081-9396-4E83-AAFC-764B4041FDE5}" type="presParOf" srcId="{73AB0CD7-7817-48B0-A5DA-5E7B5443A510}" destId="{8BC9D316-56C0-484E-93EF-E827B86D6E7A}" srcOrd="5" destOrd="0" presId="urn:microsoft.com/office/officeart/2005/8/layout/list1"/>
    <dgm:cxn modelId="{BDF7D934-79FD-45FA-A418-062913875EFF}" type="presParOf" srcId="{73AB0CD7-7817-48B0-A5DA-5E7B5443A510}" destId="{73E90484-CA1B-4326-AAFA-007EE1D37C22}" srcOrd="6" destOrd="0" presId="urn:microsoft.com/office/officeart/2005/8/layout/list1"/>
    <dgm:cxn modelId="{00E3A6D6-2B51-4C8A-AB2C-AF0E1872B505}" type="presParOf" srcId="{73AB0CD7-7817-48B0-A5DA-5E7B5443A510}" destId="{74EF2D5C-6064-40A9-A986-820C94B43388}" srcOrd="7" destOrd="0" presId="urn:microsoft.com/office/officeart/2005/8/layout/list1"/>
    <dgm:cxn modelId="{F5AFDE65-1240-461A-8B96-ADBBAB85874D}" type="presParOf" srcId="{73AB0CD7-7817-48B0-A5DA-5E7B5443A510}" destId="{1B88A2F7-D37C-4F6F-86EC-4770138A9FFE}" srcOrd="8" destOrd="0" presId="urn:microsoft.com/office/officeart/2005/8/layout/list1"/>
    <dgm:cxn modelId="{C9CFEC4F-01A0-4BDF-B539-02AAF60F99C1}" type="presParOf" srcId="{1B88A2F7-D37C-4F6F-86EC-4770138A9FFE}" destId="{DCC72EF1-5520-4D59-88D4-7A2B5D1A4E84}" srcOrd="0" destOrd="0" presId="urn:microsoft.com/office/officeart/2005/8/layout/list1"/>
    <dgm:cxn modelId="{43747D4D-1021-4659-A742-77A28FB28A71}" type="presParOf" srcId="{1B88A2F7-D37C-4F6F-86EC-4770138A9FFE}" destId="{53EAE1A4-BF35-4237-A3C7-6CF89C29E15C}" srcOrd="1" destOrd="0" presId="urn:microsoft.com/office/officeart/2005/8/layout/list1"/>
    <dgm:cxn modelId="{737A8C52-0DF4-4979-AE34-935150E677EA}" type="presParOf" srcId="{73AB0CD7-7817-48B0-A5DA-5E7B5443A510}" destId="{F5BCA466-FBB1-439D-9A74-1BCE40749207}" srcOrd="9" destOrd="0" presId="urn:microsoft.com/office/officeart/2005/8/layout/list1"/>
    <dgm:cxn modelId="{2DFBD463-DD25-42BF-85FF-1BBE4CFA4C60}" type="presParOf" srcId="{73AB0CD7-7817-48B0-A5DA-5E7B5443A510}" destId="{CC715D35-9E6E-455B-B3E2-479D2EE0DED5}" srcOrd="10" destOrd="0" presId="urn:microsoft.com/office/officeart/2005/8/layout/list1"/>
    <dgm:cxn modelId="{7173458D-AAFF-4155-AFA9-C1851C50C38E}" type="presParOf" srcId="{73AB0CD7-7817-48B0-A5DA-5E7B5443A510}" destId="{3C037D96-A65F-4B17-914E-8209BA7331BD}" srcOrd="11" destOrd="0" presId="urn:microsoft.com/office/officeart/2005/8/layout/list1"/>
    <dgm:cxn modelId="{A45ABE13-17A3-47DB-8224-634DEF2DB19A}" type="presParOf" srcId="{73AB0CD7-7817-48B0-A5DA-5E7B5443A510}" destId="{6E3B9E60-FC01-4666-95D5-A4BD874486A1}" srcOrd="12" destOrd="0" presId="urn:microsoft.com/office/officeart/2005/8/layout/list1"/>
    <dgm:cxn modelId="{C2E9F5B2-AC6D-4D3F-8152-AD915282BED2}" type="presParOf" srcId="{6E3B9E60-FC01-4666-95D5-A4BD874486A1}" destId="{82A86DB9-4D0A-4553-ACF5-16FB0FCB312A}" srcOrd="0" destOrd="0" presId="urn:microsoft.com/office/officeart/2005/8/layout/list1"/>
    <dgm:cxn modelId="{B9BF4CCD-0733-4B72-A99F-ED99044378EE}" type="presParOf" srcId="{6E3B9E60-FC01-4666-95D5-A4BD874486A1}" destId="{54EF5B22-D48F-4DB9-A629-702C2A7B074C}" srcOrd="1" destOrd="0" presId="urn:microsoft.com/office/officeart/2005/8/layout/list1"/>
    <dgm:cxn modelId="{B51E89FB-9A4C-42BF-A177-23029030D192}" type="presParOf" srcId="{73AB0CD7-7817-48B0-A5DA-5E7B5443A510}" destId="{0E8CFBB9-F038-42D2-A8D4-02F785282768}" srcOrd="13" destOrd="0" presId="urn:microsoft.com/office/officeart/2005/8/layout/list1"/>
    <dgm:cxn modelId="{AEDB80E5-84EF-4B71-AA85-69EFCB4590FB}" type="presParOf" srcId="{73AB0CD7-7817-48B0-A5DA-5E7B5443A510}" destId="{846B3EFB-96E6-4A53-9010-BC70B25A463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72A074A-CBF4-4C49-8EA4-414F654A3B51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81F65D69-0134-464A-9F8B-88A504113EBB}">
      <dgm:prSet phldrT="[Text]"/>
      <dgm:spPr/>
      <dgm:t>
        <a:bodyPr/>
        <a:lstStyle/>
        <a:p>
          <a:r>
            <a:rPr lang="de-DE" smtClean="0"/>
            <a:t>T-30</a:t>
          </a:r>
          <a:endParaRPr lang="de-DE"/>
        </a:p>
      </dgm:t>
    </dgm:pt>
    <dgm:pt modelId="{57EB1881-9629-4B81-B974-6605D60D1C7F}" type="parTrans" cxnId="{4D19AE10-0BD0-4D72-897B-9A498535D9DB}">
      <dgm:prSet/>
      <dgm:spPr/>
      <dgm:t>
        <a:bodyPr/>
        <a:lstStyle/>
        <a:p>
          <a:endParaRPr lang="de-DE"/>
        </a:p>
      </dgm:t>
    </dgm:pt>
    <dgm:pt modelId="{08CFD641-6794-49DE-95BC-751BF9946423}" type="sibTrans" cxnId="{4D19AE10-0BD0-4D72-897B-9A498535D9DB}">
      <dgm:prSet/>
      <dgm:spPr/>
      <dgm:t>
        <a:bodyPr/>
        <a:lstStyle/>
        <a:p>
          <a:endParaRPr lang="de-DE"/>
        </a:p>
      </dgm:t>
    </dgm:pt>
    <dgm:pt modelId="{5F731828-867A-48B1-BBB2-4E6D4CFD7B43}">
      <dgm:prSet phldrT="[Text]" custT="1"/>
      <dgm:spPr/>
      <dgm:t>
        <a:bodyPr/>
        <a:lstStyle/>
        <a:p>
          <a:r>
            <a:rPr lang="de-DE" sz="2000" smtClean="0"/>
            <a:t>fordert Tempolimit 30 in den Städten</a:t>
          </a:r>
          <a:endParaRPr lang="de-DE" sz="2000"/>
        </a:p>
      </dgm:t>
    </dgm:pt>
    <dgm:pt modelId="{A3534CF4-328E-434A-8055-7AECCA931A37}" type="parTrans" cxnId="{7DCA5058-498E-4B61-ACA9-116368E58B97}">
      <dgm:prSet/>
      <dgm:spPr/>
      <dgm:t>
        <a:bodyPr/>
        <a:lstStyle/>
        <a:p>
          <a:endParaRPr lang="de-DE"/>
        </a:p>
      </dgm:t>
    </dgm:pt>
    <dgm:pt modelId="{A79548A9-D861-4379-B0E3-9DA7B3662ABF}" type="sibTrans" cxnId="{7DCA5058-498E-4B61-ACA9-116368E58B97}">
      <dgm:prSet/>
      <dgm:spPr/>
      <dgm:t>
        <a:bodyPr/>
        <a:lstStyle/>
        <a:p>
          <a:endParaRPr lang="de-DE"/>
        </a:p>
      </dgm:t>
    </dgm:pt>
    <dgm:pt modelId="{18F7AC39-20ED-4D05-86BF-2E8956D19999}">
      <dgm:prSet phldrT="[Text]" custT="1"/>
      <dgm:spPr/>
      <dgm:t>
        <a:bodyPr/>
        <a:lstStyle/>
        <a:p>
          <a:r>
            <a:rPr lang="de-DE" sz="2000" smtClean="0"/>
            <a:t>fordert Tempo 120 auf Autobahnen</a:t>
          </a:r>
          <a:endParaRPr lang="de-DE" sz="2000"/>
        </a:p>
      </dgm:t>
    </dgm:pt>
    <dgm:pt modelId="{9C772CEC-DF86-495D-A574-29D3031B5B78}" type="parTrans" cxnId="{3B423E51-E153-41EB-AFC2-C1F6D9C2EDBE}">
      <dgm:prSet/>
      <dgm:spPr/>
      <dgm:t>
        <a:bodyPr/>
        <a:lstStyle/>
        <a:p>
          <a:endParaRPr lang="de-DE"/>
        </a:p>
      </dgm:t>
    </dgm:pt>
    <dgm:pt modelId="{66D33651-D9F0-4216-9B7C-2E84906EF458}" type="sibTrans" cxnId="{3B423E51-E153-41EB-AFC2-C1F6D9C2EDBE}">
      <dgm:prSet/>
      <dgm:spPr/>
      <dgm:t>
        <a:bodyPr/>
        <a:lstStyle/>
        <a:p>
          <a:endParaRPr lang="de-DE"/>
        </a:p>
      </dgm:t>
    </dgm:pt>
    <dgm:pt modelId="{DD35F91A-B4D7-461B-BC21-6C04445F325A}">
      <dgm:prSet phldrT="[Text]"/>
      <dgm:spPr/>
      <dgm:t>
        <a:bodyPr/>
        <a:lstStyle/>
        <a:p>
          <a:r>
            <a:rPr lang="de-DE" smtClean="0"/>
            <a:t>WHO</a:t>
          </a:r>
          <a:endParaRPr lang="de-DE"/>
        </a:p>
      </dgm:t>
    </dgm:pt>
    <dgm:pt modelId="{590D1932-7AF2-421D-992E-EB26276E5154}" type="parTrans" cxnId="{E85FC37F-7917-477E-B541-667043E359CB}">
      <dgm:prSet/>
      <dgm:spPr/>
      <dgm:t>
        <a:bodyPr/>
        <a:lstStyle/>
        <a:p>
          <a:endParaRPr lang="de-DE"/>
        </a:p>
      </dgm:t>
    </dgm:pt>
    <dgm:pt modelId="{0BACC0BC-BD95-46B8-9B17-7E035CC87015}" type="sibTrans" cxnId="{E85FC37F-7917-477E-B541-667043E359CB}">
      <dgm:prSet/>
      <dgm:spPr/>
      <dgm:t>
        <a:bodyPr/>
        <a:lstStyle/>
        <a:p>
          <a:endParaRPr lang="de-DE"/>
        </a:p>
      </dgm:t>
    </dgm:pt>
    <dgm:pt modelId="{991BC860-BDAB-4587-A99B-4A9BDDA0604F}">
      <dgm:prSet phldrT="[Text]" custT="1"/>
      <dgm:spPr/>
      <dgm:t>
        <a:bodyPr/>
        <a:lstStyle/>
        <a:p>
          <a:r>
            <a:rPr lang="de-DE" sz="2000" smtClean="0"/>
            <a:t>unterstützt so die WHO-Forderung nach Halbierung der Verkehrstoten</a:t>
          </a:r>
          <a:endParaRPr lang="de-DE" sz="2000"/>
        </a:p>
      </dgm:t>
    </dgm:pt>
    <dgm:pt modelId="{EC888AFE-E8BC-4376-87B5-7D20B3415BE7}" type="parTrans" cxnId="{76523094-EB25-4DB6-9DA4-3AF61D15F6CC}">
      <dgm:prSet/>
      <dgm:spPr/>
      <dgm:t>
        <a:bodyPr/>
        <a:lstStyle/>
        <a:p>
          <a:endParaRPr lang="de-DE"/>
        </a:p>
      </dgm:t>
    </dgm:pt>
    <dgm:pt modelId="{37279082-B6F9-4746-B3DC-673BFA9DADBF}" type="sibTrans" cxnId="{76523094-EB25-4DB6-9DA4-3AF61D15F6CC}">
      <dgm:prSet/>
      <dgm:spPr/>
      <dgm:t>
        <a:bodyPr/>
        <a:lstStyle/>
        <a:p>
          <a:endParaRPr lang="de-DE"/>
        </a:p>
      </dgm:t>
    </dgm:pt>
    <dgm:pt modelId="{C1C19459-5F50-49D9-B539-C7B0B028F05D}">
      <dgm:prSet phldrT="[Text]"/>
      <dgm:spPr/>
      <dgm:t>
        <a:bodyPr/>
        <a:lstStyle/>
        <a:p>
          <a:r>
            <a:rPr lang="de-DE" smtClean="0"/>
            <a:t>Klagen</a:t>
          </a:r>
          <a:endParaRPr lang="de-DE"/>
        </a:p>
      </dgm:t>
    </dgm:pt>
    <dgm:pt modelId="{FDF8C0F7-6A94-4430-A31A-AB639621DC07}" type="parTrans" cxnId="{7CC99F14-8A8E-4317-AD7D-2E1290658DC6}">
      <dgm:prSet/>
      <dgm:spPr/>
      <dgm:t>
        <a:bodyPr/>
        <a:lstStyle/>
        <a:p>
          <a:endParaRPr lang="de-DE"/>
        </a:p>
      </dgm:t>
    </dgm:pt>
    <dgm:pt modelId="{6BA46C9D-6610-4A3B-89E6-5D679700B0B5}" type="sibTrans" cxnId="{7CC99F14-8A8E-4317-AD7D-2E1290658DC6}">
      <dgm:prSet/>
      <dgm:spPr/>
      <dgm:t>
        <a:bodyPr/>
        <a:lstStyle/>
        <a:p>
          <a:endParaRPr lang="de-DE"/>
        </a:p>
      </dgm:t>
    </dgm:pt>
    <dgm:pt modelId="{99A18B4E-B2D3-4669-9285-8CF6B895B92C}">
      <dgm:prSet phldrT="[Text]" custT="1"/>
      <dgm:spPr/>
      <dgm:t>
        <a:bodyPr/>
        <a:lstStyle/>
        <a:p>
          <a:r>
            <a:rPr lang="de-DE" sz="2000" smtClean="0"/>
            <a:t>will die Forderung per Klimaklagen gegen die Ampelkoalition durchsetzen</a:t>
          </a:r>
          <a:endParaRPr lang="de-DE" sz="2000"/>
        </a:p>
      </dgm:t>
    </dgm:pt>
    <dgm:pt modelId="{0BF332F3-EA76-45EC-85B7-432880308F40}" type="parTrans" cxnId="{173CCC18-E020-40C9-81D1-AC861D77BD18}">
      <dgm:prSet/>
      <dgm:spPr/>
      <dgm:t>
        <a:bodyPr/>
        <a:lstStyle/>
        <a:p>
          <a:endParaRPr lang="de-DE"/>
        </a:p>
      </dgm:t>
    </dgm:pt>
    <dgm:pt modelId="{140FC787-3ADF-4906-BD8E-959D5087F8A9}" type="sibTrans" cxnId="{173CCC18-E020-40C9-81D1-AC861D77BD18}">
      <dgm:prSet/>
      <dgm:spPr/>
      <dgm:t>
        <a:bodyPr/>
        <a:lstStyle/>
        <a:p>
          <a:endParaRPr lang="de-DE"/>
        </a:p>
      </dgm:t>
    </dgm:pt>
    <dgm:pt modelId="{8A6C9D02-71E9-4F09-A844-DF439FA7FD75}" type="pres">
      <dgm:prSet presAssocID="{372A074A-CBF4-4C49-8EA4-414F654A3B5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A98DD514-589C-46F0-9804-CAFB6F6ED959}" type="pres">
      <dgm:prSet presAssocID="{81F65D69-0134-464A-9F8B-88A504113EBB}" presName="composite" presStyleCnt="0"/>
      <dgm:spPr/>
    </dgm:pt>
    <dgm:pt modelId="{AE25AFD9-D612-44E8-8232-75150D26D55E}" type="pres">
      <dgm:prSet presAssocID="{81F65D69-0134-464A-9F8B-88A504113EB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2ACECE3-BE59-4DB0-AE97-174CBA2826C0}" type="pres">
      <dgm:prSet presAssocID="{81F65D69-0134-464A-9F8B-88A504113EBB}" presName="descendantText" presStyleLbl="alignAcc1" presStyleIdx="0" presStyleCnt="3" custLinFactNeighborY="-544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AF0B7DF-2E29-4D98-A716-CD2A40CDFC92}" type="pres">
      <dgm:prSet presAssocID="{08CFD641-6794-49DE-95BC-751BF9946423}" presName="sp" presStyleCnt="0"/>
      <dgm:spPr/>
    </dgm:pt>
    <dgm:pt modelId="{3B93204B-868C-4366-BCB5-5C9B12298E50}" type="pres">
      <dgm:prSet presAssocID="{DD35F91A-B4D7-461B-BC21-6C04445F325A}" presName="composite" presStyleCnt="0"/>
      <dgm:spPr/>
    </dgm:pt>
    <dgm:pt modelId="{062F3543-A834-4799-A86C-D896204C4DB4}" type="pres">
      <dgm:prSet presAssocID="{DD35F91A-B4D7-461B-BC21-6C04445F325A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D40650C-5CE5-4A4F-81B1-6B5DC961FF95}" type="pres">
      <dgm:prSet presAssocID="{DD35F91A-B4D7-461B-BC21-6C04445F325A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25193D2-8CAF-4565-86FF-B6E5606BCB41}" type="pres">
      <dgm:prSet presAssocID="{0BACC0BC-BD95-46B8-9B17-7E035CC87015}" presName="sp" presStyleCnt="0"/>
      <dgm:spPr/>
    </dgm:pt>
    <dgm:pt modelId="{81259DAF-6808-4B98-94FB-E5344ACBE39D}" type="pres">
      <dgm:prSet presAssocID="{C1C19459-5F50-49D9-B539-C7B0B028F05D}" presName="composite" presStyleCnt="0"/>
      <dgm:spPr/>
    </dgm:pt>
    <dgm:pt modelId="{A398509A-F924-45AA-B706-047F77BC4685}" type="pres">
      <dgm:prSet presAssocID="{C1C19459-5F50-49D9-B539-C7B0B028F05D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9D8FB99-8595-4B02-8EDF-AE4119CD37B9}" type="pres">
      <dgm:prSet presAssocID="{C1C19459-5F50-49D9-B539-C7B0B028F05D}" presName="descendantText" presStyleLbl="alignAcc1" presStyleIdx="2" presStyleCnt="3" custScaleY="10000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0D507FFF-0D55-4D37-8D7F-D156AD16F3A0}" type="presOf" srcId="{5F731828-867A-48B1-BBB2-4E6D4CFD7B43}" destId="{82ACECE3-BE59-4DB0-AE97-174CBA2826C0}" srcOrd="0" destOrd="0" presId="urn:microsoft.com/office/officeart/2005/8/layout/chevron2"/>
    <dgm:cxn modelId="{3B423E51-E153-41EB-AFC2-C1F6D9C2EDBE}" srcId="{81F65D69-0134-464A-9F8B-88A504113EBB}" destId="{18F7AC39-20ED-4D05-86BF-2E8956D19999}" srcOrd="1" destOrd="0" parTransId="{9C772CEC-DF86-495D-A574-29D3031B5B78}" sibTransId="{66D33651-D9F0-4216-9B7C-2E84906EF458}"/>
    <dgm:cxn modelId="{A71650D4-5FA1-4B9E-B38A-311F254D529F}" type="presOf" srcId="{DD35F91A-B4D7-461B-BC21-6C04445F325A}" destId="{062F3543-A834-4799-A86C-D896204C4DB4}" srcOrd="0" destOrd="0" presId="urn:microsoft.com/office/officeart/2005/8/layout/chevron2"/>
    <dgm:cxn modelId="{4D19AE10-0BD0-4D72-897B-9A498535D9DB}" srcId="{372A074A-CBF4-4C49-8EA4-414F654A3B51}" destId="{81F65D69-0134-464A-9F8B-88A504113EBB}" srcOrd="0" destOrd="0" parTransId="{57EB1881-9629-4B81-B974-6605D60D1C7F}" sibTransId="{08CFD641-6794-49DE-95BC-751BF9946423}"/>
    <dgm:cxn modelId="{173CCC18-E020-40C9-81D1-AC861D77BD18}" srcId="{C1C19459-5F50-49D9-B539-C7B0B028F05D}" destId="{99A18B4E-B2D3-4669-9285-8CF6B895B92C}" srcOrd="0" destOrd="0" parTransId="{0BF332F3-EA76-45EC-85B7-432880308F40}" sibTransId="{140FC787-3ADF-4906-BD8E-959D5087F8A9}"/>
    <dgm:cxn modelId="{D90B095D-2AC1-4484-84B5-49AFD341B2AE}" type="presOf" srcId="{81F65D69-0134-464A-9F8B-88A504113EBB}" destId="{AE25AFD9-D612-44E8-8232-75150D26D55E}" srcOrd="0" destOrd="0" presId="urn:microsoft.com/office/officeart/2005/8/layout/chevron2"/>
    <dgm:cxn modelId="{1B9CA2EE-EAAA-4DF2-9A68-3369588D3EA5}" type="presOf" srcId="{18F7AC39-20ED-4D05-86BF-2E8956D19999}" destId="{82ACECE3-BE59-4DB0-AE97-174CBA2826C0}" srcOrd="0" destOrd="1" presId="urn:microsoft.com/office/officeart/2005/8/layout/chevron2"/>
    <dgm:cxn modelId="{E85FC37F-7917-477E-B541-667043E359CB}" srcId="{372A074A-CBF4-4C49-8EA4-414F654A3B51}" destId="{DD35F91A-B4D7-461B-BC21-6C04445F325A}" srcOrd="1" destOrd="0" parTransId="{590D1932-7AF2-421D-992E-EB26276E5154}" sibTransId="{0BACC0BC-BD95-46B8-9B17-7E035CC87015}"/>
    <dgm:cxn modelId="{7CC99F14-8A8E-4317-AD7D-2E1290658DC6}" srcId="{372A074A-CBF4-4C49-8EA4-414F654A3B51}" destId="{C1C19459-5F50-49D9-B539-C7B0B028F05D}" srcOrd="2" destOrd="0" parTransId="{FDF8C0F7-6A94-4430-A31A-AB639621DC07}" sibTransId="{6BA46C9D-6610-4A3B-89E6-5D679700B0B5}"/>
    <dgm:cxn modelId="{B268CA1A-5A13-4D01-9539-6AE004CE2318}" type="presOf" srcId="{99A18B4E-B2D3-4669-9285-8CF6B895B92C}" destId="{B9D8FB99-8595-4B02-8EDF-AE4119CD37B9}" srcOrd="0" destOrd="0" presId="urn:microsoft.com/office/officeart/2005/8/layout/chevron2"/>
    <dgm:cxn modelId="{AED88B98-E77D-4EC6-B23A-050C72D0EC37}" type="presOf" srcId="{991BC860-BDAB-4587-A99B-4A9BDDA0604F}" destId="{FD40650C-5CE5-4A4F-81B1-6B5DC961FF95}" srcOrd="0" destOrd="0" presId="urn:microsoft.com/office/officeart/2005/8/layout/chevron2"/>
    <dgm:cxn modelId="{5F371ECE-B6EF-4A12-82CF-8FA13E51E2B7}" type="presOf" srcId="{372A074A-CBF4-4C49-8EA4-414F654A3B51}" destId="{8A6C9D02-71E9-4F09-A844-DF439FA7FD75}" srcOrd="0" destOrd="0" presId="urn:microsoft.com/office/officeart/2005/8/layout/chevron2"/>
    <dgm:cxn modelId="{7DCA5058-498E-4B61-ACA9-116368E58B97}" srcId="{81F65D69-0134-464A-9F8B-88A504113EBB}" destId="{5F731828-867A-48B1-BBB2-4E6D4CFD7B43}" srcOrd="0" destOrd="0" parTransId="{A3534CF4-328E-434A-8055-7AECCA931A37}" sibTransId="{A79548A9-D861-4379-B0E3-9DA7B3662ABF}"/>
    <dgm:cxn modelId="{76523094-EB25-4DB6-9DA4-3AF61D15F6CC}" srcId="{DD35F91A-B4D7-461B-BC21-6C04445F325A}" destId="{991BC860-BDAB-4587-A99B-4A9BDDA0604F}" srcOrd="0" destOrd="0" parTransId="{EC888AFE-E8BC-4376-87B5-7D20B3415BE7}" sibTransId="{37279082-B6F9-4746-B3DC-673BFA9DADBF}"/>
    <dgm:cxn modelId="{EB4DB5A8-038D-4F97-89F3-AA3BC8E1B363}" type="presOf" srcId="{C1C19459-5F50-49D9-B539-C7B0B028F05D}" destId="{A398509A-F924-45AA-B706-047F77BC4685}" srcOrd="0" destOrd="0" presId="urn:microsoft.com/office/officeart/2005/8/layout/chevron2"/>
    <dgm:cxn modelId="{4BFC0346-3CE4-4FBE-8438-C043DBD914E3}" type="presParOf" srcId="{8A6C9D02-71E9-4F09-A844-DF439FA7FD75}" destId="{A98DD514-589C-46F0-9804-CAFB6F6ED959}" srcOrd="0" destOrd="0" presId="urn:microsoft.com/office/officeart/2005/8/layout/chevron2"/>
    <dgm:cxn modelId="{F19E3A1D-19CC-4D8C-A22F-8EDF2C09AD5A}" type="presParOf" srcId="{A98DD514-589C-46F0-9804-CAFB6F6ED959}" destId="{AE25AFD9-D612-44E8-8232-75150D26D55E}" srcOrd="0" destOrd="0" presId="urn:microsoft.com/office/officeart/2005/8/layout/chevron2"/>
    <dgm:cxn modelId="{0D713C67-9909-427B-955C-F75D625CAF70}" type="presParOf" srcId="{A98DD514-589C-46F0-9804-CAFB6F6ED959}" destId="{82ACECE3-BE59-4DB0-AE97-174CBA2826C0}" srcOrd="1" destOrd="0" presId="urn:microsoft.com/office/officeart/2005/8/layout/chevron2"/>
    <dgm:cxn modelId="{BE341ECA-2B42-4A2F-AD97-69B8AA703413}" type="presParOf" srcId="{8A6C9D02-71E9-4F09-A844-DF439FA7FD75}" destId="{BAF0B7DF-2E29-4D98-A716-CD2A40CDFC92}" srcOrd="1" destOrd="0" presId="urn:microsoft.com/office/officeart/2005/8/layout/chevron2"/>
    <dgm:cxn modelId="{D1336693-0972-4862-A38A-515726397925}" type="presParOf" srcId="{8A6C9D02-71E9-4F09-A844-DF439FA7FD75}" destId="{3B93204B-868C-4366-BCB5-5C9B12298E50}" srcOrd="2" destOrd="0" presId="urn:microsoft.com/office/officeart/2005/8/layout/chevron2"/>
    <dgm:cxn modelId="{FB18E28B-1F50-4DF4-B169-5AB882276BE4}" type="presParOf" srcId="{3B93204B-868C-4366-BCB5-5C9B12298E50}" destId="{062F3543-A834-4799-A86C-D896204C4DB4}" srcOrd="0" destOrd="0" presId="urn:microsoft.com/office/officeart/2005/8/layout/chevron2"/>
    <dgm:cxn modelId="{7560A2E4-25C9-4536-AF18-11C3574FC746}" type="presParOf" srcId="{3B93204B-868C-4366-BCB5-5C9B12298E50}" destId="{FD40650C-5CE5-4A4F-81B1-6B5DC961FF95}" srcOrd="1" destOrd="0" presId="urn:microsoft.com/office/officeart/2005/8/layout/chevron2"/>
    <dgm:cxn modelId="{82642B6B-E313-443A-82D7-0B78DC499AB3}" type="presParOf" srcId="{8A6C9D02-71E9-4F09-A844-DF439FA7FD75}" destId="{725193D2-8CAF-4565-86FF-B6E5606BCB41}" srcOrd="3" destOrd="0" presId="urn:microsoft.com/office/officeart/2005/8/layout/chevron2"/>
    <dgm:cxn modelId="{4C55FAA9-F2EB-42B1-B783-CE3E54F0C3A2}" type="presParOf" srcId="{8A6C9D02-71E9-4F09-A844-DF439FA7FD75}" destId="{81259DAF-6808-4B98-94FB-E5344ACBE39D}" srcOrd="4" destOrd="0" presId="urn:microsoft.com/office/officeart/2005/8/layout/chevron2"/>
    <dgm:cxn modelId="{66A26048-2726-40B8-8564-8C4968D2EDA9}" type="presParOf" srcId="{81259DAF-6808-4B98-94FB-E5344ACBE39D}" destId="{A398509A-F924-45AA-B706-047F77BC4685}" srcOrd="0" destOrd="0" presId="urn:microsoft.com/office/officeart/2005/8/layout/chevron2"/>
    <dgm:cxn modelId="{6E2AC515-F785-4B31-AFF2-8D328978E909}" type="presParOf" srcId="{81259DAF-6808-4B98-94FB-E5344ACBE39D}" destId="{B9D8FB99-8595-4B02-8EDF-AE4119CD37B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2298422-07D9-4934-8CE6-697F157CE4D1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4E349940-1BCE-4562-B8CB-BAAAF056375C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de-DE" sz="2800" smtClean="0"/>
        </a:p>
        <a:p>
          <a:endParaRPr lang="de-DE" sz="3000" smtClean="0"/>
        </a:p>
        <a:p>
          <a:r>
            <a:rPr lang="de-DE" sz="3000" smtClean="0">
              <a:solidFill>
                <a:schemeClr val="tx1"/>
              </a:solidFill>
            </a:rPr>
            <a:t>Autospuren und Parkplätze zu sicheren Fahrradwegen und Radstraßen umwandeln</a:t>
          </a:r>
          <a:endParaRPr lang="de-DE" sz="3000">
            <a:solidFill>
              <a:schemeClr val="tx1"/>
            </a:solidFill>
          </a:endParaRPr>
        </a:p>
      </dgm:t>
    </dgm:pt>
    <dgm:pt modelId="{B5B86F66-8AFE-45B5-8175-6B487465459E}" type="parTrans" cxnId="{BA32697B-313F-457B-9208-482C61007BA3}">
      <dgm:prSet/>
      <dgm:spPr/>
      <dgm:t>
        <a:bodyPr/>
        <a:lstStyle/>
        <a:p>
          <a:endParaRPr lang="de-DE"/>
        </a:p>
      </dgm:t>
    </dgm:pt>
    <dgm:pt modelId="{D58E88D7-7FDF-4219-A410-BD2A3E811AED}" type="sibTrans" cxnId="{BA32697B-313F-457B-9208-482C61007BA3}">
      <dgm:prSet/>
      <dgm:spPr/>
      <dgm:t>
        <a:bodyPr/>
        <a:lstStyle/>
        <a:p>
          <a:endParaRPr lang="de-DE"/>
        </a:p>
      </dgm:t>
    </dgm:pt>
    <dgm:pt modelId="{0EE5D5F9-9185-4E5A-B046-3E72C937ACEB}">
      <dgm:prSet phldrT="[Text]" custT="1"/>
      <dgm:spPr/>
      <dgm:t>
        <a:bodyPr/>
        <a:lstStyle/>
        <a:p>
          <a:endParaRPr lang="de-DE" sz="3200" smtClean="0"/>
        </a:p>
        <a:p>
          <a:r>
            <a:rPr lang="de-DE" sz="3000" smtClean="0"/>
            <a:t>OB Keller:   Düsseldorf soll „fahrradfreund-</a:t>
          </a:r>
          <a:r>
            <a:rPr lang="de-DE" sz="3000" err="1" smtClean="0"/>
            <a:t>lichste</a:t>
          </a:r>
          <a:r>
            <a:rPr lang="de-DE" sz="3000" smtClean="0"/>
            <a:t> Stadt“ werden!</a:t>
          </a:r>
          <a:endParaRPr lang="de-DE" sz="3000"/>
        </a:p>
      </dgm:t>
    </dgm:pt>
    <dgm:pt modelId="{DF169DE1-345D-4ABF-93E7-FEE0D86895F1}" type="parTrans" cxnId="{E8CAD9BF-43F8-4B32-9DC2-70B906580B10}">
      <dgm:prSet/>
      <dgm:spPr/>
      <dgm:t>
        <a:bodyPr/>
        <a:lstStyle/>
        <a:p>
          <a:endParaRPr lang="de-DE"/>
        </a:p>
      </dgm:t>
    </dgm:pt>
    <dgm:pt modelId="{1542948B-7FEA-4D7F-A087-3FC7CBDB4FA9}" type="sibTrans" cxnId="{E8CAD9BF-43F8-4B32-9DC2-70B906580B10}">
      <dgm:prSet/>
      <dgm:spPr/>
      <dgm:t>
        <a:bodyPr/>
        <a:lstStyle/>
        <a:p>
          <a:endParaRPr lang="de-DE"/>
        </a:p>
      </dgm:t>
    </dgm:pt>
    <dgm:pt modelId="{7CE916AC-5020-4423-97A2-3B7C07470D6D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de-DE" sz="3000" smtClean="0"/>
        </a:p>
        <a:p>
          <a:endParaRPr lang="de-DE" sz="3000" smtClean="0"/>
        </a:p>
        <a:p>
          <a:r>
            <a:rPr lang="de-DE" sz="3000" smtClean="0">
              <a:solidFill>
                <a:schemeClr val="tx1"/>
              </a:solidFill>
            </a:rPr>
            <a:t>Mehr sichere Fahrradwege schaffen -      in Innenstadt  und aus dem Umland</a:t>
          </a:r>
          <a:r>
            <a:rPr lang="de-DE" sz="3000" smtClean="0"/>
            <a:t> </a:t>
          </a:r>
          <a:endParaRPr lang="de-DE" sz="3000"/>
        </a:p>
      </dgm:t>
    </dgm:pt>
    <dgm:pt modelId="{FD385D83-B3D7-4C9C-B838-CCC6B97C089A}" type="parTrans" cxnId="{71C8406E-AB1E-45AB-950D-67A01E65E763}">
      <dgm:prSet/>
      <dgm:spPr/>
      <dgm:t>
        <a:bodyPr/>
        <a:lstStyle/>
        <a:p>
          <a:endParaRPr lang="de-DE"/>
        </a:p>
      </dgm:t>
    </dgm:pt>
    <dgm:pt modelId="{04323CF0-A3E2-46D6-AE29-A4B67D7270CE}" type="sibTrans" cxnId="{71C8406E-AB1E-45AB-950D-67A01E65E763}">
      <dgm:prSet/>
      <dgm:spPr/>
      <dgm:t>
        <a:bodyPr/>
        <a:lstStyle/>
        <a:p>
          <a:endParaRPr lang="de-DE"/>
        </a:p>
      </dgm:t>
    </dgm:pt>
    <dgm:pt modelId="{6A3D60B8-0A09-499C-8B62-FEBFEAC85BAB}" type="pres">
      <dgm:prSet presAssocID="{72298422-07D9-4934-8CE6-697F157CE4D1}" presName="Name0" presStyleCnt="0">
        <dgm:presLayoutVars>
          <dgm:dir/>
          <dgm:resizeHandles val="exact"/>
        </dgm:presLayoutVars>
      </dgm:prSet>
      <dgm:spPr/>
    </dgm:pt>
    <dgm:pt modelId="{F442624E-FF85-4C69-B3DB-241B357C54F9}" type="pres">
      <dgm:prSet presAssocID="{72298422-07D9-4934-8CE6-697F157CE4D1}" presName="fgShape" presStyleLbl="fgShp" presStyleIdx="0" presStyleCnt="1" custScaleX="37152" custScaleY="89648" custLinFactNeighborX="1366" custLinFactNeighborY="37673"/>
      <dgm:spPr/>
    </dgm:pt>
    <dgm:pt modelId="{6F7DE62B-5180-4E10-988B-5F10B059BCF5}" type="pres">
      <dgm:prSet presAssocID="{72298422-07D9-4934-8CE6-697F157CE4D1}" presName="linComp" presStyleCnt="0"/>
      <dgm:spPr/>
    </dgm:pt>
    <dgm:pt modelId="{F832F4A2-3A6E-4E5F-8A98-33CE094920E6}" type="pres">
      <dgm:prSet presAssocID="{4E349940-1BCE-4562-B8CB-BAAAF056375C}" presName="compNode" presStyleCnt="0"/>
      <dgm:spPr/>
    </dgm:pt>
    <dgm:pt modelId="{30E5D420-03B6-4CDD-B9CD-F407A15AEB37}" type="pres">
      <dgm:prSet presAssocID="{4E349940-1BCE-4562-B8CB-BAAAF056375C}" presName="bkgdShape" presStyleLbl="node1" presStyleIdx="0" presStyleCnt="3" custScaleX="108374"/>
      <dgm:spPr/>
      <dgm:t>
        <a:bodyPr/>
        <a:lstStyle/>
        <a:p>
          <a:endParaRPr lang="de-DE"/>
        </a:p>
      </dgm:t>
    </dgm:pt>
    <dgm:pt modelId="{FADD7984-9AE6-4CA8-ABB8-02CA2D5B7984}" type="pres">
      <dgm:prSet presAssocID="{4E349940-1BCE-4562-B8CB-BAAAF056375C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55E03E2-54BD-4927-A15C-325F98A943FD}" type="pres">
      <dgm:prSet presAssocID="{4E349940-1BCE-4562-B8CB-BAAAF056375C}" presName="invisiNode" presStyleLbl="node1" presStyleIdx="0" presStyleCnt="3"/>
      <dgm:spPr/>
    </dgm:pt>
    <dgm:pt modelId="{7A0DAFED-64C0-4366-B09F-793E962CBAC6}" type="pres">
      <dgm:prSet presAssocID="{4E349940-1BCE-4562-B8CB-BAAAF056375C}" presName="imagNode" presStyleLbl="fgImgPlace1" presStyleIdx="0" presStyleCnt="3" custLinFactNeighborY="210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76196F9D-D152-4868-A19C-7748F15654CE}" type="pres">
      <dgm:prSet presAssocID="{D58E88D7-7FDF-4219-A410-BD2A3E811AED}" presName="sibTrans" presStyleLbl="sibTrans2D1" presStyleIdx="0" presStyleCnt="0"/>
      <dgm:spPr/>
      <dgm:t>
        <a:bodyPr/>
        <a:lstStyle/>
        <a:p>
          <a:endParaRPr lang="de-DE"/>
        </a:p>
      </dgm:t>
    </dgm:pt>
    <dgm:pt modelId="{645A055A-F9B8-4139-A7D0-7FD6B8191C70}" type="pres">
      <dgm:prSet presAssocID="{0EE5D5F9-9185-4E5A-B046-3E72C937ACEB}" presName="compNode" presStyleCnt="0"/>
      <dgm:spPr/>
    </dgm:pt>
    <dgm:pt modelId="{8DFB67D4-A5AC-4B3D-BA1E-0451EA98D6F8}" type="pres">
      <dgm:prSet presAssocID="{0EE5D5F9-9185-4E5A-B046-3E72C937ACEB}" presName="bkgdShape" presStyleLbl="node1" presStyleIdx="1" presStyleCnt="3" custScaleX="109376" custLinFactNeighborY="1429"/>
      <dgm:spPr/>
      <dgm:t>
        <a:bodyPr/>
        <a:lstStyle/>
        <a:p>
          <a:endParaRPr lang="de-DE"/>
        </a:p>
      </dgm:t>
    </dgm:pt>
    <dgm:pt modelId="{58EA90A7-3F0F-4EB4-B9E0-6EFF44D93547}" type="pres">
      <dgm:prSet presAssocID="{0EE5D5F9-9185-4E5A-B046-3E72C937ACEB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346E4C5-EEBB-4361-A374-562E17AF5D8C}" type="pres">
      <dgm:prSet presAssocID="{0EE5D5F9-9185-4E5A-B046-3E72C937ACEB}" presName="invisiNode" presStyleLbl="node1" presStyleIdx="1" presStyleCnt="3"/>
      <dgm:spPr/>
    </dgm:pt>
    <dgm:pt modelId="{BDE69A2C-3D86-4E84-AED7-7C2A7F768277}" type="pres">
      <dgm:prSet presAssocID="{0EE5D5F9-9185-4E5A-B046-3E72C937ACEB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3C999521-6217-425C-98A7-3BB2A53B7634}" type="pres">
      <dgm:prSet presAssocID="{1542948B-7FEA-4D7F-A087-3FC7CBDB4FA9}" presName="sibTrans" presStyleLbl="sibTrans2D1" presStyleIdx="0" presStyleCnt="0"/>
      <dgm:spPr/>
      <dgm:t>
        <a:bodyPr/>
        <a:lstStyle/>
        <a:p>
          <a:endParaRPr lang="de-DE"/>
        </a:p>
      </dgm:t>
    </dgm:pt>
    <dgm:pt modelId="{97B8CAF8-6F48-447A-9603-912993374BC0}" type="pres">
      <dgm:prSet presAssocID="{7CE916AC-5020-4423-97A2-3B7C07470D6D}" presName="compNode" presStyleCnt="0"/>
      <dgm:spPr/>
    </dgm:pt>
    <dgm:pt modelId="{7401D76B-E80D-47E6-A1B5-54B4DB04D9BC}" type="pres">
      <dgm:prSet presAssocID="{7CE916AC-5020-4423-97A2-3B7C07470D6D}" presName="bkgdShape" presStyleLbl="node1" presStyleIdx="2" presStyleCnt="3"/>
      <dgm:spPr/>
      <dgm:t>
        <a:bodyPr/>
        <a:lstStyle/>
        <a:p>
          <a:endParaRPr lang="de-DE"/>
        </a:p>
      </dgm:t>
    </dgm:pt>
    <dgm:pt modelId="{5F4F0AC6-11BB-40B0-92C8-807CE8FFA563}" type="pres">
      <dgm:prSet presAssocID="{7CE916AC-5020-4423-97A2-3B7C07470D6D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89ACE4E-D725-4AAC-9760-784BCD070FF1}" type="pres">
      <dgm:prSet presAssocID="{7CE916AC-5020-4423-97A2-3B7C07470D6D}" presName="invisiNode" presStyleLbl="node1" presStyleIdx="2" presStyleCnt="3"/>
      <dgm:spPr/>
    </dgm:pt>
    <dgm:pt modelId="{0CAB3321-8ED9-4E4D-B8E3-FBEAC01DDFD5}" type="pres">
      <dgm:prSet presAssocID="{7CE916AC-5020-4423-97A2-3B7C07470D6D}" presName="imagNode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</dgm:ptLst>
  <dgm:cxnLst>
    <dgm:cxn modelId="{BA32697B-313F-457B-9208-482C61007BA3}" srcId="{72298422-07D9-4934-8CE6-697F157CE4D1}" destId="{4E349940-1BCE-4562-B8CB-BAAAF056375C}" srcOrd="0" destOrd="0" parTransId="{B5B86F66-8AFE-45B5-8175-6B487465459E}" sibTransId="{D58E88D7-7FDF-4219-A410-BD2A3E811AED}"/>
    <dgm:cxn modelId="{D6AC89B8-CFFC-4456-9D7C-A0453FA78F99}" type="presOf" srcId="{D58E88D7-7FDF-4219-A410-BD2A3E811AED}" destId="{76196F9D-D152-4868-A19C-7748F15654CE}" srcOrd="0" destOrd="0" presId="urn:microsoft.com/office/officeart/2005/8/layout/hList7"/>
    <dgm:cxn modelId="{71C8406E-AB1E-45AB-950D-67A01E65E763}" srcId="{72298422-07D9-4934-8CE6-697F157CE4D1}" destId="{7CE916AC-5020-4423-97A2-3B7C07470D6D}" srcOrd="2" destOrd="0" parTransId="{FD385D83-B3D7-4C9C-B838-CCC6B97C089A}" sibTransId="{04323CF0-A3E2-46D6-AE29-A4B67D7270CE}"/>
    <dgm:cxn modelId="{4ECF8241-7985-4B0F-8405-D393B2E21FC2}" type="presOf" srcId="{1542948B-7FEA-4D7F-A087-3FC7CBDB4FA9}" destId="{3C999521-6217-425C-98A7-3BB2A53B7634}" srcOrd="0" destOrd="0" presId="urn:microsoft.com/office/officeart/2005/8/layout/hList7"/>
    <dgm:cxn modelId="{3038641F-B484-4622-9E42-D7A0BC511CF3}" type="presOf" srcId="{72298422-07D9-4934-8CE6-697F157CE4D1}" destId="{6A3D60B8-0A09-499C-8B62-FEBFEAC85BAB}" srcOrd="0" destOrd="0" presId="urn:microsoft.com/office/officeart/2005/8/layout/hList7"/>
    <dgm:cxn modelId="{8AD28141-FDF1-4B85-8A73-616C54E06598}" type="presOf" srcId="{7CE916AC-5020-4423-97A2-3B7C07470D6D}" destId="{5F4F0AC6-11BB-40B0-92C8-807CE8FFA563}" srcOrd="1" destOrd="0" presId="urn:microsoft.com/office/officeart/2005/8/layout/hList7"/>
    <dgm:cxn modelId="{F028A65B-E9CE-45C4-9868-B3134CDAE90C}" type="presOf" srcId="{0EE5D5F9-9185-4E5A-B046-3E72C937ACEB}" destId="{58EA90A7-3F0F-4EB4-B9E0-6EFF44D93547}" srcOrd="1" destOrd="0" presId="urn:microsoft.com/office/officeart/2005/8/layout/hList7"/>
    <dgm:cxn modelId="{E91C22A6-917B-4E02-A62F-973FE9442B9B}" type="presOf" srcId="{0EE5D5F9-9185-4E5A-B046-3E72C937ACEB}" destId="{8DFB67D4-A5AC-4B3D-BA1E-0451EA98D6F8}" srcOrd="0" destOrd="0" presId="urn:microsoft.com/office/officeart/2005/8/layout/hList7"/>
    <dgm:cxn modelId="{F6A2B4CE-C226-444E-B903-E689F2AF9D0D}" type="presOf" srcId="{7CE916AC-5020-4423-97A2-3B7C07470D6D}" destId="{7401D76B-E80D-47E6-A1B5-54B4DB04D9BC}" srcOrd="0" destOrd="0" presId="urn:microsoft.com/office/officeart/2005/8/layout/hList7"/>
    <dgm:cxn modelId="{200CC880-780D-4018-97F6-A09307976BFA}" type="presOf" srcId="{4E349940-1BCE-4562-B8CB-BAAAF056375C}" destId="{FADD7984-9AE6-4CA8-ABB8-02CA2D5B7984}" srcOrd="1" destOrd="0" presId="urn:microsoft.com/office/officeart/2005/8/layout/hList7"/>
    <dgm:cxn modelId="{BF714DEA-EDF7-4419-84CF-93E0B8147B1C}" type="presOf" srcId="{4E349940-1BCE-4562-B8CB-BAAAF056375C}" destId="{30E5D420-03B6-4CDD-B9CD-F407A15AEB37}" srcOrd="0" destOrd="0" presId="urn:microsoft.com/office/officeart/2005/8/layout/hList7"/>
    <dgm:cxn modelId="{E8CAD9BF-43F8-4B32-9DC2-70B906580B10}" srcId="{72298422-07D9-4934-8CE6-697F157CE4D1}" destId="{0EE5D5F9-9185-4E5A-B046-3E72C937ACEB}" srcOrd="1" destOrd="0" parTransId="{DF169DE1-345D-4ABF-93E7-FEE0D86895F1}" sibTransId="{1542948B-7FEA-4D7F-A087-3FC7CBDB4FA9}"/>
    <dgm:cxn modelId="{E5B56C92-1019-44E9-AC3E-89540675B6E0}" type="presParOf" srcId="{6A3D60B8-0A09-499C-8B62-FEBFEAC85BAB}" destId="{F442624E-FF85-4C69-B3DB-241B357C54F9}" srcOrd="0" destOrd="0" presId="urn:microsoft.com/office/officeart/2005/8/layout/hList7"/>
    <dgm:cxn modelId="{0E62F522-D9C8-4C82-BCD5-DCCDDFFA166A}" type="presParOf" srcId="{6A3D60B8-0A09-499C-8B62-FEBFEAC85BAB}" destId="{6F7DE62B-5180-4E10-988B-5F10B059BCF5}" srcOrd="1" destOrd="0" presId="urn:microsoft.com/office/officeart/2005/8/layout/hList7"/>
    <dgm:cxn modelId="{6D210C8A-F176-4822-A529-232E2C661130}" type="presParOf" srcId="{6F7DE62B-5180-4E10-988B-5F10B059BCF5}" destId="{F832F4A2-3A6E-4E5F-8A98-33CE094920E6}" srcOrd="0" destOrd="0" presId="urn:microsoft.com/office/officeart/2005/8/layout/hList7"/>
    <dgm:cxn modelId="{E8CB57C9-28A5-48BC-8953-94E5CFDC7379}" type="presParOf" srcId="{F832F4A2-3A6E-4E5F-8A98-33CE094920E6}" destId="{30E5D420-03B6-4CDD-B9CD-F407A15AEB37}" srcOrd="0" destOrd="0" presId="urn:microsoft.com/office/officeart/2005/8/layout/hList7"/>
    <dgm:cxn modelId="{87395E2B-50A6-4ABD-B66D-A33E9E0CFA8F}" type="presParOf" srcId="{F832F4A2-3A6E-4E5F-8A98-33CE094920E6}" destId="{FADD7984-9AE6-4CA8-ABB8-02CA2D5B7984}" srcOrd="1" destOrd="0" presId="urn:microsoft.com/office/officeart/2005/8/layout/hList7"/>
    <dgm:cxn modelId="{E428E8BC-AEB4-4491-AD75-4F8834B7C5BF}" type="presParOf" srcId="{F832F4A2-3A6E-4E5F-8A98-33CE094920E6}" destId="{B55E03E2-54BD-4927-A15C-325F98A943FD}" srcOrd="2" destOrd="0" presId="urn:microsoft.com/office/officeart/2005/8/layout/hList7"/>
    <dgm:cxn modelId="{5E1A704A-7CD0-4ED4-AF60-C56A6946F4A3}" type="presParOf" srcId="{F832F4A2-3A6E-4E5F-8A98-33CE094920E6}" destId="{7A0DAFED-64C0-4366-B09F-793E962CBAC6}" srcOrd="3" destOrd="0" presId="urn:microsoft.com/office/officeart/2005/8/layout/hList7"/>
    <dgm:cxn modelId="{6CD74F3B-AB34-48E9-B4A4-0B735CD3A727}" type="presParOf" srcId="{6F7DE62B-5180-4E10-988B-5F10B059BCF5}" destId="{76196F9D-D152-4868-A19C-7748F15654CE}" srcOrd="1" destOrd="0" presId="urn:microsoft.com/office/officeart/2005/8/layout/hList7"/>
    <dgm:cxn modelId="{C3B3C359-A346-4C12-B4E1-779EA1328F8B}" type="presParOf" srcId="{6F7DE62B-5180-4E10-988B-5F10B059BCF5}" destId="{645A055A-F9B8-4139-A7D0-7FD6B8191C70}" srcOrd="2" destOrd="0" presId="urn:microsoft.com/office/officeart/2005/8/layout/hList7"/>
    <dgm:cxn modelId="{1CC52FFD-0AE2-4FDD-96B1-9F3475F2F1C8}" type="presParOf" srcId="{645A055A-F9B8-4139-A7D0-7FD6B8191C70}" destId="{8DFB67D4-A5AC-4B3D-BA1E-0451EA98D6F8}" srcOrd="0" destOrd="0" presId="urn:microsoft.com/office/officeart/2005/8/layout/hList7"/>
    <dgm:cxn modelId="{280B8FF7-F428-4561-BE1E-66B1322EF922}" type="presParOf" srcId="{645A055A-F9B8-4139-A7D0-7FD6B8191C70}" destId="{58EA90A7-3F0F-4EB4-B9E0-6EFF44D93547}" srcOrd="1" destOrd="0" presId="urn:microsoft.com/office/officeart/2005/8/layout/hList7"/>
    <dgm:cxn modelId="{E9C50CCB-30E5-4AB4-BA3A-4BEAE5E4E70F}" type="presParOf" srcId="{645A055A-F9B8-4139-A7D0-7FD6B8191C70}" destId="{6346E4C5-EEBB-4361-A374-562E17AF5D8C}" srcOrd="2" destOrd="0" presId="urn:microsoft.com/office/officeart/2005/8/layout/hList7"/>
    <dgm:cxn modelId="{764CBCDD-D744-48C9-89EE-25BA782090ED}" type="presParOf" srcId="{645A055A-F9B8-4139-A7D0-7FD6B8191C70}" destId="{BDE69A2C-3D86-4E84-AED7-7C2A7F768277}" srcOrd="3" destOrd="0" presId="urn:microsoft.com/office/officeart/2005/8/layout/hList7"/>
    <dgm:cxn modelId="{471D70C1-1509-43BA-A6D3-AD19D0D1C77F}" type="presParOf" srcId="{6F7DE62B-5180-4E10-988B-5F10B059BCF5}" destId="{3C999521-6217-425C-98A7-3BB2A53B7634}" srcOrd="3" destOrd="0" presId="urn:microsoft.com/office/officeart/2005/8/layout/hList7"/>
    <dgm:cxn modelId="{C25A74B9-7818-452F-B668-9EBA562E6FF9}" type="presParOf" srcId="{6F7DE62B-5180-4E10-988B-5F10B059BCF5}" destId="{97B8CAF8-6F48-447A-9603-912993374BC0}" srcOrd="4" destOrd="0" presId="urn:microsoft.com/office/officeart/2005/8/layout/hList7"/>
    <dgm:cxn modelId="{C2882FF0-426F-452E-8205-BA1B7ECD0714}" type="presParOf" srcId="{97B8CAF8-6F48-447A-9603-912993374BC0}" destId="{7401D76B-E80D-47E6-A1B5-54B4DB04D9BC}" srcOrd="0" destOrd="0" presId="urn:microsoft.com/office/officeart/2005/8/layout/hList7"/>
    <dgm:cxn modelId="{CAEEC836-69BB-4382-B6C5-9EDB4A8051DC}" type="presParOf" srcId="{97B8CAF8-6F48-447A-9603-912993374BC0}" destId="{5F4F0AC6-11BB-40B0-92C8-807CE8FFA563}" srcOrd="1" destOrd="0" presId="urn:microsoft.com/office/officeart/2005/8/layout/hList7"/>
    <dgm:cxn modelId="{C5929694-A7C6-4B6A-B521-73AA99435B08}" type="presParOf" srcId="{97B8CAF8-6F48-447A-9603-912993374BC0}" destId="{D89ACE4E-D725-4AAC-9760-784BCD070FF1}" srcOrd="2" destOrd="0" presId="urn:microsoft.com/office/officeart/2005/8/layout/hList7"/>
    <dgm:cxn modelId="{59DF1344-AC05-4255-B4C6-A3187CCBAE60}" type="presParOf" srcId="{97B8CAF8-6F48-447A-9603-912993374BC0}" destId="{0CAB3321-8ED9-4E4D-B8E3-FBEAC01DDFD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12DDE19-03AB-454D-B46A-9D2D2FE68DA1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17CC9CF0-02A1-4819-ABA4-9B3063AF2B65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2000" smtClean="0"/>
            <a:t>Heinrich-Heine-Platz </a:t>
          </a:r>
          <a:endParaRPr lang="de-DE" sz="2000"/>
        </a:p>
      </dgm:t>
    </dgm:pt>
    <dgm:pt modelId="{16C4782B-CF71-4ABB-9789-78B30CA0929B}" type="sibTrans" cxnId="{4AA5E5EA-387E-46DA-92E2-FA73684DDF93}">
      <dgm:prSet custT="1"/>
      <dgm:spPr>
        <a:solidFill>
          <a:srgbClr val="FF0000"/>
        </a:solidFill>
      </dgm:spPr>
      <dgm:t>
        <a:bodyPr/>
        <a:lstStyle/>
        <a:p>
          <a:r>
            <a:rPr lang="de-DE" sz="2000" smtClean="0"/>
            <a:t>Mannes-mann-ufer</a:t>
          </a:r>
          <a:endParaRPr lang="de-DE" sz="2000"/>
        </a:p>
      </dgm:t>
    </dgm:pt>
    <dgm:pt modelId="{B0C92BF9-E224-4772-903D-A429B5C37E27}" type="parTrans" cxnId="{4AA5E5EA-387E-46DA-92E2-FA73684DDF93}">
      <dgm:prSet/>
      <dgm:spPr/>
      <dgm:t>
        <a:bodyPr/>
        <a:lstStyle/>
        <a:p>
          <a:endParaRPr lang="de-DE"/>
        </a:p>
      </dgm:t>
    </dgm:pt>
    <dgm:pt modelId="{54AE8CB4-EC34-40FD-83EF-DAE156212250}">
      <dgm:prSet phldrT="[Text]" custT="1"/>
      <dgm:spPr>
        <a:solidFill>
          <a:srgbClr val="FF9185"/>
        </a:solidFill>
      </dgm:spPr>
      <dgm:t>
        <a:bodyPr/>
        <a:lstStyle/>
        <a:p>
          <a:r>
            <a:rPr lang="de-DE" sz="2000" smtClean="0"/>
            <a:t>Ludwig-Hammers-Platz</a:t>
          </a:r>
          <a:endParaRPr lang="de-DE" sz="2000"/>
        </a:p>
      </dgm:t>
    </dgm:pt>
    <dgm:pt modelId="{599C50B6-CFCC-4145-B160-EDB8A72CB637}" type="sibTrans" cxnId="{512C0C2B-C7EA-4537-89F5-57EB379A5AD6}">
      <dgm:prSet custT="1"/>
      <dgm:spPr>
        <a:solidFill>
          <a:srgbClr val="00B0F0"/>
        </a:solidFill>
      </dgm:spPr>
      <dgm:t>
        <a:bodyPr/>
        <a:lstStyle/>
        <a:p>
          <a:r>
            <a:rPr lang="de-DE" sz="2000" smtClean="0"/>
            <a:t>Nord-Süd-Route</a:t>
          </a:r>
          <a:endParaRPr lang="de-DE" sz="2000"/>
        </a:p>
      </dgm:t>
    </dgm:pt>
    <dgm:pt modelId="{E0241555-8286-4DDD-AD2E-191FB22EFA92}" type="parTrans" cxnId="{512C0C2B-C7EA-4537-89F5-57EB379A5AD6}">
      <dgm:prSet/>
      <dgm:spPr/>
      <dgm:t>
        <a:bodyPr/>
        <a:lstStyle/>
        <a:p>
          <a:endParaRPr lang="de-DE"/>
        </a:p>
      </dgm:t>
    </dgm:pt>
    <dgm:pt modelId="{DCB187AA-EF5E-4D1B-9764-41E448EE8F0F}" type="pres">
      <dgm:prSet presAssocID="{D12DDE19-03AB-454D-B46A-9D2D2FE68DA1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de-DE"/>
        </a:p>
      </dgm:t>
    </dgm:pt>
    <dgm:pt modelId="{F04B0759-43B4-41B8-8A1B-83FC4812503E}" type="pres">
      <dgm:prSet presAssocID="{17CC9CF0-02A1-4819-ABA4-9B3063AF2B65}" presName="composite" presStyleCnt="0"/>
      <dgm:spPr/>
    </dgm:pt>
    <dgm:pt modelId="{7104B09E-3F43-4989-849E-0E963CA09704}" type="pres">
      <dgm:prSet presAssocID="{17CC9CF0-02A1-4819-ABA4-9B3063AF2B65}" presName="Parent1" presStyleLbl="node1" presStyleIdx="0" presStyleCnt="4" custScaleX="243875" custScaleY="196337" custLinFactNeighborX="9063" custLinFactNeighborY="9226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CC334EF-8470-4AF3-B915-8B3FCB183C39}" type="pres">
      <dgm:prSet presAssocID="{17CC9CF0-02A1-4819-ABA4-9B3063AF2B65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260E7D8-4C69-44DD-A97A-7DF37A363C76}" type="pres">
      <dgm:prSet presAssocID="{17CC9CF0-02A1-4819-ABA4-9B3063AF2B65}" presName="BalanceSpacing" presStyleCnt="0"/>
      <dgm:spPr/>
    </dgm:pt>
    <dgm:pt modelId="{3092C45B-0D05-4FF0-8BF8-8379FC731818}" type="pres">
      <dgm:prSet presAssocID="{17CC9CF0-02A1-4819-ABA4-9B3063AF2B65}" presName="BalanceSpacing1" presStyleCnt="0"/>
      <dgm:spPr/>
    </dgm:pt>
    <dgm:pt modelId="{FE424453-5F73-4F75-A556-8CCAFC5ED175}" type="pres">
      <dgm:prSet presAssocID="{16C4782B-CF71-4ABB-9789-78B30CA0929B}" presName="Accent1Text" presStyleLbl="node1" presStyleIdx="1" presStyleCnt="4" custScaleX="196336" custScaleY="184846" custLinFactNeighborX="13892" custLinFactNeighborY="-58326"/>
      <dgm:spPr/>
      <dgm:t>
        <a:bodyPr/>
        <a:lstStyle/>
        <a:p>
          <a:endParaRPr lang="de-DE"/>
        </a:p>
      </dgm:t>
    </dgm:pt>
    <dgm:pt modelId="{45B91B93-CAC9-465F-A6C7-36D7744B3768}" type="pres">
      <dgm:prSet presAssocID="{16C4782B-CF71-4ABB-9789-78B30CA0929B}" presName="spaceBetweenRectangles" presStyleCnt="0"/>
      <dgm:spPr/>
    </dgm:pt>
    <dgm:pt modelId="{12F800FE-1E3F-44D7-BD8C-0A0AE580EE2D}" type="pres">
      <dgm:prSet presAssocID="{54AE8CB4-EC34-40FD-83EF-DAE156212250}" presName="composite" presStyleCnt="0"/>
      <dgm:spPr/>
    </dgm:pt>
    <dgm:pt modelId="{794658CC-71CB-4E9F-A148-7E4FB26FBBCE}" type="pres">
      <dgm:prSet presAssocID="{54AE8CB4-EC34-40FD-83EF-DAE156212250}" presName="Parent1" presStyleLbl="node1" presStyleIdx="2" presStyleCnt="4" custScaleX="276138" custScaleY="161865" custLinFactNeighborX="6729" custLinFactNeighborY="5258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3C82370-4F04-45FC-B5A5-535D3D12A42E}" type="pres">
      <dgm:prSet presAssocID="{54AE8CB4-EC34-40FD-83EF-DAE156212250}" presName="Childtext1" presStyleLbl="revTx" presStyleIdx="1" presStyleCnt="2" custLinFactNeighborX="-163" custLinFactNeighborY="4518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DE35AC5-4FE1-4753-950F-89F05275C613}" type="pres">
      <dgm:prSet presAssocID="{54AE8CB4-EC34-40FD-83EF-DAE156212250}" presName="BalanceSpacing" presStyleCnt="0"/>
      <dgm:spPr/>
    </dgm:pt>
    <dgm:pt modelId="{3B090839-71D1-4F12-BA58-3D309A3794FB}" type="pres">
      <dgm:prSet presAssocID="{54AE8CB4-EC34-40FD-83EF-DAE156212250}" presName="BalanceSpacing1" presStyleCnt="0"/>
      <dgm:spPr/>
    </dgm:pt>
    <dgm:pt modelId="{00661CE7-5459-4878-A15D-54659B82AC83}" type="pres">
      <dgm:prSet presAssocID="{599C50B6-CFCC-4145-B160-EDB8A72CB637}" presName="Accent1Text" presStyleLbl="node1" presStyleIdx="3" presStyleCnt="4" custScaleX="167479" custScaleY="170313" custLinFactY="-100000" custLinFactNeighborX="-691" custLinFactNeighborY="-129573"/>
      <dgm:spPr/>
      <dgm:t>
        <a:bodyPr/>
        <a:lstStyle/>
        <a:p>
          <a:endParaRPr lang="de-DE"/>
        </a:p>
      </dgm:t>
    </dgm:pt>
  </dgm:ptLst>
  <dgm:cxnLst>
    <dgm:cxn modelId="{3D70A4F5-1DDE-4B99-9395-4FF4A04A1BF3}" type="presOf" srcId="{17CC9CF0-02A1-4819-ABA4-9B3063AF2B65}" destId="{7104B09E-3F43-4989-849E-0E963CA09704}" srcOrd="0" destOrd="0" presId="urn:microsoft.com/office/officeart/2008/layout/AlternatingHexagons"/>
    <dgm:cxn modelId="{75DFB7FD-DC6F-4E72-ADA6-71540E664813}" type="presOf" srcId="{599C50B6-CFCC-4145-B160-EDB8A72CB637}" destId="{00661CE7-5459-4878-A15D-54659B82AC83}" srcOrd="0" destOrd="0" presId="urn:microsoft.com/office/officeart/2008/layout/AlternatingHexagons"/>
    <dgm:cxn modelId="{5DACE690-1EC4-4A5B-909D-AF2FE18390ED}" type="presOf" srcId="{16C4782B-CF71-4ABB-9789-78B30CA0929B}" destId="{FE424453-5F73-4F75-A556-8CCAFC5ED175}" srcOrd="0" destOrd="0" presId="urn:microsoft.com/office/officeart/2008/layout/AlternatingHexagons"/>
    <dgm:cxn modelId="{4AA5E5EA-387E-46DA-92E2-FA73684DDF93}" srcId="{D12DDE19-03AB-454D-B46A-9D2D2FE68DA1}" destId="{17CC9CF0-02A1-4819-ABA4-9B3063AF2B65}" srcOrd="0" destOrd="0" parTransId="{B0C92BF9-E224-4772-903D-A429B5C37E27}" sibTransId="{16C4782B-CF71-4ABB-9789-78B30CA0929B}"/>
    <dgm:cxn modelId="{512C0C2B-C7EA-4537-89F5-57EB379A5AD6}" srcId="{D12DDE19-03AB-454D-B46A-9D2D2FE68DA1}" destId="{54AE8CB4-EC34-40FD-83EF-DAE156212250}" srcOrd="1" destOrd="0" parTransId="{E0241555-8286-4DDD-AD2E-191FB22EFA92}" sibTransId="{599C50B6-CFCC-4145-B160-EDB8A72CB637}"/>
    <dgm:cxn modelId="{76700367-A660-4386-B6B7-E3AAB95DC90D}" type="presOf" srcId="{D12DDE19-03AB-454D-B46A-9D2D2FE68DA1}" destId="{DCB187AA-EF5E-4D1B-9764-41E448EE8F0F}" srcOrd="0" destOrd="0" presId="urn:microsoft.com/office/officeart/2008/layout/AlternatingHexagons"/>
    <dgm:cxn modelId="{51A4CBDC-5250-493A-98F7-EEB4E1108DEB}" type="presOf" srcId="{54AE8CB4-EC34-40FD-83EF-DAE156212250}" destId="{794658CC-71CB-4E9F-A148-7E4FB26FBBCE}" srcOrd="0" destOrd="0" presId="urn:microsoft.com/office/officeart/2008/layout/AlternatingHexagons"/>
    <dgm:cxn modelId="{1D083F6D-49DC-4C5B-96B8-4869030AB7FB}" type="presParOf" srcId="{DCB187AA-EF5E-4D1B-9764-41E448EE8F0F}" destId="{F04B0759-43B4-41B8-8A1B-83FC4812503E}" srcOrd="0" destOrd="0" presId="urn:microsoft.com/office/officeart/2008/layout/AlternatingHexagons"/>
    <dgm:cxn modelId="{9E6C1DEE-7B25-47A1-9240-B90F18F71ABF}" type="presParOf" srcId="{F04B0759-43B4-41B8-8A1B-83FC4812503E}" destId="{7104B09E-3F43-4989-849E-0E963CA09704}" srcOrd="0" destOrd="0" presId="urn:microsoft.com/office/officeart/2008/layout/AlternatingHexagons"/>
    <dgm:cxn modelId="{FCAF70FA-B154-4D46-A531-3EA6369B8FB9}" type="presParOf" srcId="{F04B0759-43B4-41B8-8A1B-83FC4812503E}" destId="{ECC334EF-8470-4AF3-B915-8B3FCB183C39}" srcOrd="1" destOrd="0" presId="urn:microsoft.com/office/officeart/2008/layout/AlternatingHexagons"/>
    <dgm:cxn modelId="{995C2331-5499-4E45-B7AA-91E4DE854ECE}" type="presParOf" srcId="{F04B0759-43B4-41B8-8A1B-83FC4812503E}" destId="{E260E7D8-4C69-44DD-A97A-7DF37A363C76}" srcOrd="2" destOrd="0" presId="urn:microsoft.com/office/officeart/2008/layout/AlternatingHexagons"/>
    <dgm:cxn modelId="{3AA96870-5539-41CB-990E-710AED4CE598}" type="presParOf" srcId="{F04B0759-43B4-41B8-8A1B-83FC4812503E}" destId="{3092C45B-0D05-4FF0-8BF8-8379FC731818}" srcOrd="3" destOrd="0" presId="urn:microsoft.com/office/officeart/2008/layout/AlternatingHexagons"/>
    <dgm:cxn modelId="{1AFD7D6B-F0E3-47F3-A524-70BF2E095D31}" type="presParOf" srcId="{F04B0759-43B4-41B8-8A1B-83FC4812503E}" destId="{FE424453-5F73-4F75-A556-8CCAFC5ED175}" srcOrd="4" destOrd="0" presId="urn:microsoft.com/office/officeart/2008/layout/AlternatingHexagons"/>
    <dgm:cxn modelId="{77D5BCAC-31C7-430E-B1D5-C25ACE19E52D}" type="presParOf" srcId="{DCB187AA-EF5E-4D1B-9764-41E448EE8F0F}" destId="{45B91B93-CAC9-465F-A6C7-36D7744B3768}" srcOrd="1" destOrd="0" presId="urn:microsoft.com/office/officeart/2008/layout/AlternatingHexagons"/>
    <dgm:cxn modelId="{D6DEACF0-8B40-4D61-9285-A993E4377FDC}" type="presParOf" srcId="{DCB187AA-EF5E-4D1B-9764-41E448EE8F0F}" destId="{12F800FE-1E3F-44D7-BD8C-0A0AE580EE2D}" srcOrd="2" destOrd="0" presId="urn:microsoft.com/office/officeart/2008/layout/AlternatingHexagons"/>
    <dgm:cxn modelId="{D8251027-9E56-4D4C-82D5-E8FB3C99275A}" type="presParOf" srcId="{12F800FE-1E3F-44D7-BD8C-0A0AE580EE2D}" destId="{794658CC-71CB-4E9F-A148-7E4FB26FBBCE}" srcOrd="0" destOrd="0" presId="urn:microsoft.com/office/officeart/2008/layout/AlternatingHexagons"/>
    <dgm:cxn modelId="{321E7950-54DC-4E07-8F35-E40F9539327F}" type="presParOf" srcId="{12F800FE-1E3F-44D7-BD8C-0A0AE580EE2D}" destId="{F3C82370-4F04-45FC-B5A5-535D3D12A42E}" srcOrd="1" destOrd="0" presId="urn:microsoft.com/office/officeart/2008/layout/AlternatingHexagons"/>
    <dgm:cxn modelId="{BE96CD8E-F48E-416E-BD12-AE8CCF76A374}" type="presParOf" srcId="{12F800FE-1E3F-44D7-BD8C-0A0AE580EE2D}" destId="{6DE35AC5-4FE1-4753-950F-89F05275C613}" srcOrd="2" destOrd="0" presId="urn:microsoft.com/office/officeart/2008/layout/AlternatingHexagons"/>
    <dgm:cxn modelId="{2020D5B9-008C-4746-8855-3063285E3093}" type="presParOf" srcId="{12F800FE-1E3F-44D7-BD8C-0A0AE580EE2D}" destId="{3B090839-71D1-4F12-BA58-3D309A3794FB}" srcOrd="3" destOrd="0" presId="urn:microsoft.com/office/officeart/2008/layout/AlternatingHexagons"/>
    <dgm:cxn modelId="{60A7FFDA-4812-4E4D-AC4A-B5CCB90F1C00}" type="presParOf" srcId="{12F800FE-1E3F-44D7-BD8C-0A0AE580EE2D}" destId="{00661CE7-5459-4878-A15D-54659B82AC83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C3DA9EC-E4E4-476B-80DC-0025E00F11D0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0CA30276-E0D8-4D73-8891-77D4F464C924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de-DE" sz="2200" smtClean="0">
              <a:solidFill>
                <a:srgbClr val="002060"/>
              </a:solidFill>
            </a:rPr>
            <a:t>In </a:t>
          </a:r>
          <a:r>
            <a:rPr lang="de-DE" sz="2200" b="1" smtClean="0">
              <a:solidFill>
                <a:srgbClr val="002060"/>
              </a:solidFill>
            </a:rPr>
            <a:t>Bremen</a:t>
          </a:r>
          <a:r>
            <a:rPr lang="de-DE" sz="2200" smtClean="0">
              <a:solidFill>
                <a:srgbClr val="002060"/>
              </a:solidFill>
            </a:rPr>
            <a:t>  verbindet die Fahr-radstraße Zentrum und Uni, fast über-all gibt es Radwege</a:t>
          </a:r>
        </a:p>
        <a:p>
          <a:r>
            <a:rPr lang="de-DE" sz="2200" b="1" i="1" smtClean="0">
              <a:solidFill>
                <a:srgbClr val="002060"/>
              </a:solidFill>
            </a:rPr>
            <a:t>Modal </a:t>
          </a:r>
          <a:r>
            <a:rPr lang="de-DE" sz="2200" b="1" i="1" err="1" smtClean="0">
              <a:solidFill>
                <a:srgbClr val="002060"/>
              </a:solidFill>
            </a:rPr>
            <a:t>split</a:t>
          </a:r>
          <a:r>
            <a:rPr lang="de-DE" sz="2200" b="1" i="1" smtClean="0">
              <a:solidFill>
                <a:srgbClr val="002060"/>
              </a:solidFill>
            </a:rPr>
            <a:t> 25%</a:t>
          </a:r>
          <a:endParaRPr lang="de-DE" sz="2200" b="1" i="1">
            <a:solidFill>
              <a:srgbClr val="002060"/>
            </a:solidFill>
          </a:endParaRPr>
        </a:p>
      </dgm:t>
    </dgm:pt>
    <dgm:pt modelId="{D1CC0581-7303-48C9-883A-467EE93BB6C6}" type="parTrans" cxnId="{33B3ADDC-2F96-4C54-A299-97CAC791AA6A}">
      <dgm:prSet/>
      <dgm:spPr/>
      <dgm:t>
        <a:bodyPr/>
        <a:lstStyle/>
        <a:p>
          <a:endParaRPr lang="de-DE"/>
        </a:p>
      </dgm:t>
    </dgm:pt>
    <dgm:pt modelId="{D654B24F-B277-4D63-BE02-E10A5C9C6C00}" type="sibTrans" cxnId="{33B3ADDC-2F96-4C54-A299-97CAC791AA6A}">
      <dgm:prSet/>
      <dgm:spPr/>
      <dgm:t>
        <a:bodyPr/>
        <a:lstStyle/>
        <a:p>
          <a:endParaRPr lang="de-DE"/>
        </a:p>
      </dgm:t>
    </dgm:pt>
    <dgm:pt modelId="{51FBFB15-30AD-425A-9E63-38C1E06F3D46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de-DE" sz="2200" smtClean="0">
              <a:solidFill>
                <a:srgbClr val="002060"/>
              </a:solidFill>
            </a:rPr>
            <a:t>In </a:t>
          </a:r>
          <a:r>
            <a:rPr lang="de-DE" sz="2200" b="1" smtClean="0">
              <a:solidFill>
                <a:srgbClr val="002060"/>
              </a:solidFill>
            </a:rPr>
            <a:t>Kopenhagen</a:t>
          </a:r>
          <a:r>
            <a:rPr lang="de-DE" sz="2200" smtClean="0">
              <a:solidFill>
                <a:srgbClr val="002060"/>
              </a:solidFill>
            </a:rPr>
            <a:t>      Bevorzugung des Radverkehrs und weniger Verkehrs-raum für Autos</a:t>
          </a:r>
        </a:p>
        <a:p>
          <a:r>
            <a:rPr lang="de-DE" sz="2200" smtClean="0">
              <a:solidFill>
                <a:srgbClr val="002060"/>
              </a:solidFill>
            </a:rPr>
            <a:t> </a:t>
          </a:r>
          <a:r>
            <a:rPr lang="de-DE" sz="2200" b="1" i="1" smtClean="0">
              <a:solidFill>
                <a:srgbClr val="002060"/>
              </a:solidFill>
            </a:rPr>
            <a:t>Modal </a:t>
          </a:r>
          <a:r>
            <a:rPr lang="de-DE" sz="2200" b="1" i="1" err="1" smtClean="0">
              <a:solidFill>
                <a:srgbClr val="002060"/>
              </a:solidFill>
            </a:rPr>
            <a:t>split</a:t>
          </a:r>
          <a:r>
            <a:rPr lang="de-DE" sz="2200" b="1" i="1" smtClean="0">
              <a:solidFill>
                <a:srgbClr val="002060"/>
              </a:solidFill>
            </a:rPr>
            <a:t> 29%</a:t>
          </a:r>
          <a:r>
            <a:rPr lang="de-DE" sz="2200" b="1" i="1" smtClean="0"/>
            <a:t> </a:t>
          </a:r>
          <a:endParaRPr lang="de-DE" sz="2200" b="1" i="1"/>
        </a:p>
      </dgm:t>
    </dgm:pt>
    <dgm:pt modelId="{ADFADA2B-C963-4EE9-BC69-C5564EEC0572}" type="sibTrans" cxnId="{C153373A-56DC-4845-BB7F-F3D0C62C4151}">
      <dgm:prSet/>
      <dgm:spPr/>
      <dgm:t>
        <a:bodyPr/>
        <a:lstStyle/>
        <a:p>
          <a:endParaRPr lang="de-DE"/>
        </a:p>
      </dgm:t>
    </dgm:pt>
    <dgm:pt modelId="{F6590384-4CE4-4A93-9DE6-D39CEB1642FC}" type="parTrans" cxnId="{C153373A-56DC-4845-BB7F-F3D0C62C4151}">
      <dgm:prSet/>
      <dgm:spPr/>
      <dgm:t>
        <a:bodyPr/>
        <a:lstStyle/>
        <a:p>
          <a:endParaRPr lang="de-DE"/>
        </a:p>
      </dgm:t>
    </dgm:pt>
    <dgm:pt modelId="{D0A77606-F436-4B5C-B445-27279D61D313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de-DE" sz="2200" smtClean="0">
              <a:solidFill>
                <a:srgbClr val="002060"/>
              </a:solidFill>
            </a:rPr>
            <a:t>In </a:t>
          </a:r>
          <a:r>
            <a:rPr lang="de-DE" sz="2200" b="1" smtClean="0">
              <a:solidFill>
                <a:srgbClr val="002060"/>
              </a:solidFill>
            </a:rPr>
            <a:t>Münster</a:t>
          </a:r>
          <a:r>
            <a:rPr lang="de-DE" sz="2200" smtClean="0">
              <a:solidFill>
                <a:srgbClr val="002060"/>
              </a:solidFill>
            </a:rPr>
            <a:t>           gibt es 6 Park-and-Ride-Anlagen für </a:t>
          </a:r>
          <a:r>
            <a:rPr lang="de-DE" sz="2200" err="1" smtClean="0">
              <a:solidFill>
                <a:srgbClr val="002060"/>
              </a:solidFill>
            </a:rPr>
            <a:t>ca</a:t>
          </a:r>
          <a:r>
            <a:rPr lang="de-DE" sz="2200" smtClean="0">
              <a:solidFill>
                <a:srgbClr val="002060"/>
              </a:solidFill>
            </a:rPr>
            <a:t> 800 Pkw-Plätze, sichere Kreuzungen</a:t>
          </a:r>
        </a:p>
        <a:p>
          <a:r>
            <a:rPr lang="de-DE" sz="2200" b="1" i="1" smtClean="0">
              <a:solidFill>
                <a:srgbClr val="002060"/>
              </a:solidFill>
            </a:rPr>
            <a:t>Modal </a:t>
          </a:r>
          <a:r>
            <a:rPr lang="de-DE" sz="2200" b="1" i="1" err="1" smtClean="0">
              <a:solidFill>
                <a:srgbClr val="002060"/>
              </a:solidFill>
            </a:rPr>
            <a:t>split</a:t>
          </a:r>
          <a:r>
            <a:rPr lang="de-DE" sz="2200" b="1" i="1" smtClean="0">
              <a:solidFill>
                <a:srgbClr val="002060"/>
              </a:solidFill>
            </a:rPr>
            <a:t> 40%</a:t>
          </a:r>
          <a:endParaRPr lang="de-DE" sz="2200" b="1" i="1">
            <a:solidFill>
              <a:srgbClr val="002060"/>
            </a:solidFill>
          </a:endParaRPr>
        </a:p>
      </dgm:t>
    </dgm:pt>
    <dgm:pt modelId="{DB262044-1774-4338-9CC5-DB30A9A30021}" type="sibTrans" cxnId="{78CF088E-E546-472F-A231-C9D5DC299CB4}">
      <dgm:prSet/>
      <dgm:spPr/>
      <dgm:t>
        <a:bodyPr/>
        <a:lstStyle/>
        <a:p>
          <a:endParaRPr lang="de-DE"/>
        </a:p>
      </dgm:t>
    </dgm:pt>
    <dgm:pt modelId="{260560A2-D997-4D10-B370-E014028773DA}" type="parTrans" cxnId="{78CF088E-E546-472F-A231-C9D5DC299CB4}">
      <dgm:prSet/>
      <dgm:spPr/>
      <dgm:t>
        <a:bodyPr/>
        <a:lstStyle/>
        <a:p>
          <a:endParaRPr lang="de-DE"/>
        </a:p>
      </dgm:t>
    </dgm:pt>
    <dgm:pt modelId="{AAC4B1E4-8F4E-490C-A7F3-3A8FFAAD8A8D}" type="pres">
      <dgm:prSet presAssocID="{BC3DA9EC-E4E4-476B-80DC-0025E00F11D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DCFFF464-AA75-46F7-8C06-800A219C09D7}" type="pres">
      <dgm:prSet presAssocID="{BC3DA9EC-E4E4-476B-80DC-0025E00F11D0}" presName="bkgdShp" presStyleLbl="alignAccFollowNode1" presStyleIdx="0" presStyleCnt="1" custLinFactNeighborX="2027"/>
      <dgm:spPr/>
    </dgm:pt>
    <dgm:pt modelId="{A51462AB-870A-40B6-9C43-6B8DBD52E1BA}" type="pres">
      <dgm:prSet presAssocID="{BC3DA9EC-E4E4-476B-80DC-0025E00F11D0}" presName="linComp" presStyleCnt="0"/>
      <dgm:spPr/>
    </dgm:pt>
    <dgm:pt modelId="{8C8DBBAC-D572-4C66-9D79-280647CAA2B1}" type="pres">
      <dgm:prSet presAssocID="{0CA30276-E0D8-4D73-8891-77D4F464C924}" presName="compNode" presStyleCnt="0"/>
      <dgm:spPr/>
    </dgm:pt>
    <dgm:pt modelId="{F4EE38E9-0481-4FF8-AF17-A99AB0EC6195}" type="pres">
      <dgm:prSet presAssocID="{0CA30276-E0D8-4D73-8891-77D4F464C924}" presName="node" presStyleLbl="node1" presStyleIdx="0" presStyleCnt="3" custScaleX="156504" custScaleY="84702" custLinFactNeighborX="-4144" custLinFactNeighborY="-322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2C3F896-695F-4FB8-AA0D-C4E68129C21A}" type="pres">
      <dgm:prSet presAssocID="{0CA30276-E0D8-4D73-8891-77D4F464C924}" presName="invisiNode" presStyleLbl="node1" presStyleIdx="0" presStyleCnt="3"/>
      <dgm:spPr/>
    </dgm:pt>
    <dgm:pt modelId="{08091A9C-9862-49A5-B6A8-192E77441D9B}" type="pres">
      <dgm:prSet presAssocID="{0CA30276-E0D8-4D73-8891-77D4F464C924}" presName="imagNode" presStyleLbl="fgImgPlace1" presStyleIdx="0" presStyleCnt="3" custScaleX="156660" custScaleY="129963" custLinFactNeighborX="-3281" custLinFactNeighborY="57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6524E41D-0B7F-44C9-A2B1-CE601AC16367}" type="pres">
      <dgm:prSet presAssocID="{D654B24F-B277-4D63-BE02-E10A5C9C6C00}" presName="sibTrans" presStyleLbl="sibTrans2D1" presStyleIdx="0" presStyleCnt="0"/>
      <dgm:spPr/>
      <dgm:t>
        <a:bodyPr/>
        <a:lstStyle/>
        <a:p>
          <a:endParaRPr lang="de-DE"/>
        </a:p>
      </dgm:t>
    </dgm:pt>
    <dgm:pt modelId="{F5BA228F-A68E-4BF1-ADCB-22665D9B4738}" type="pres">
      <dgm:prSet presAssocID="{51FBFB15-30AD-425A-9E63-38C1E06F3D46}" presName="compNode" presStyleCnt="0"/>
      <dgm:spPr/>
    </dgm:pt>
    <dgm:pt modelId="{E75473DE-1714-4AA0-AB65-30F16A8A0BC6}" type="pres">
      <dgm:prSet presAssocID="{51FBFB15-30AD-425A-9E63-38C1E06F3D46}" presName="node" presStyleLbl="node1" presStyleIdx="1" presStyleCnt="3" custScaleX="153432" custScaleY="83363" custLinFactNeighborX="1737" custLinFactNeighborY="-395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A8A3B0C-5E49-406B-93F1-D2C7E660EC7E}" type="pres">
      <dgm:prSet presAssocID="{51FBFB15-30AD-425A-9E63-38C1E06F3D46}" presName="invisiNode" presStyleLbl="node1" presStyleIdx="1" presStyleCnt="3"/>
      <dgm:spPr/>
    </dgm:pt>
    <dgm:pt modelId="{807040B9-B831-40F3-A649-68B79E6664FC}" type="pres">
      <dgm:prSet presAssocID="{51FBFB15-30AD-425A-9E63-38C1E06F3D46}" presName="imagNode" presStyleLbl="fgImgPlace1" presStyleIdx="1" presStyleCnt="3" custScaleX="154585" custScaleY="129364" custLinFactNeighborX="116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de-DE"/>
        </a:p>
      </dgm:t>
    </dgm:pt>
    <dgm:pt modelId="{98937276-1EDD-4692-8979-A7D3063322CE}" type="pres">
      <dgm:prSet presAssocID="{ADFADA2B-C963-4EE9-BC69-C5564EEC0572}" presName="sibTrans" presStyleLbl="sibTrans2D1" presStyleIdx="0" presStyleCnt="0"/>
      <dgm:spPr/>
      <dgm:t>
        <a:bodyPr/>
        <a:lstStyle/>
        <a:p>
          <a:endParaRPr lang="de-DE"/>
        </a:p>
      </dgm:t>
    </dgm:pt>
    <dgm:pt modelId="{068812B9-FC8B-4FFA-BBEA-986CA08A66F5}" type="pres">
      <dgm:prSet presAssocID="{D0A77606-F436-4B5C-B445-27279D61D313}" presName="compNode" presStyleCnt="0"/>
      <dgm:spPr/>
    </dgm:pt>
    <dgm:pt modelId="{AD1D0B78-D481-4D32-B4E9-AF7D540D1995}" type="pres">
      <dgm:prSet presAssocID="{D0A77606-F436-4B5C-B445-27279D61D313}" presName="node" presStyleLbl="node1" presStyleIdx="2" presStyleCnt="3" custScaleX="160942" custScaleY="82431" custLinFactNeighborX="3251" custLinFactNeighborY="-390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1A938C0-2204-4A96-8730-5B3E54C98C49}" type="pres">
      <dgm:prSet presAssocID="{D0A77606-F436-4B5C-B445-27279D61D313}" presName="invisiNode" presStyleLbl="node1" presStyleIdx="2" presStyleCnt="3"/>
      <dgm:spPr/>
    </dgm:pt>
    <dgm:pt modelId="{C7A83209-347F-402C-98AD-29A5792D1E6C}" type="pres">
      <dgm:prSet presAssocID="{D0A77606-F436-4B5C-B445-27279D61D313}" presName="imagNode" presStyleLbl="fgImgPlace1" presStyleIdx="2" presStyleCnt="3" custScaleX="158416" custScaleY="125608" custLinFactNeighborX="451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  <dgm:t>
        <a:bodyPr/>
        <a:lstStyle/>
        <a:p>
          <a:endParaRPr lang="de-DE"/>
        </a:p>
      </dgm:t>
    </dgm:pt>
  </dgm:ptLst>
  <dgm:cxnLst>
    <dgm:cxn modelId="{F28D5121-76EB-4BA5-9EB1-BDE6BB439C6B}" type="presOf" srcId="{0CA30276-E0D8-4D73-8891-77D4F464C924}" destId="{F4EE38E9-0481-4FF8-AF17-A99AB0EC6195}" srcOrd="0" destOrd="0" presId="urn:microsoft.com/office/officeart/2005/8/layout/pList2"/>
    <dgm:cxn modelId="{695EE3EE-D0E8-40EF-9790-FC8DA464E0FE}" type="presOf" srcId="{D654B24F-B277-4D63-BE02-E10A5C9C6C00}" destId="{6524E41D-0B7F-44C9-A2B1-CE601AC16367}" srcOrd="0" destOrd="0" presId="urn:microsoft.com/office/officeart/2005/8/layout/pList2"/>
    <dgm:cxn modelId="{33B3ADDC-2F96-4C54-A299-97CAC791AA6A}" srcId="{BC3DA9EC-E4E4-476B-80DC-0025E00F11D0}" destId="{0CA30276-E0D8-4D73-8891-77D4F464C924}" srcOrd="0" destOrd="0" parTransId="{D1CC0581-7303-48C9-883A-467EE93BB6C6}" sibTransId="{D654B24F-B277-4D63-BE02-E10A5C9C6C00}"/>
    <dgm:cxn modelId="{B22C19C2-0C93-47E2-9126-41B85C44D283}" type="presOf" srcId="{BC3DA9EC-E4E4-476B-80DC-0025E00F11D0}" destId="{AAC4B1E4-8F4E-490C-A7F3-3A8FFAAD8A8D}" srcOrd="0" destOrd="0" presId="urn:microsoft.com/office/officeart/2005/8/layout/pList2"/>
    <dgm:cxn modelId="{C153373A-56DC-4845-BB7F-F3D0C62C4151}" srcId="{BC3DA9EC-E4E4-476B-80DC-0025E00F11D0}" destId="{51FBFB15-30AD-425A-9E63-38C1E06F3D46}" srcOrd="1" destOrd="0" parTransId="{F6590384-4CE4-4A93-9DE6-D39CEB1642FC}" sibTransId="{ADFADA2B-C963-4EE9-BC69-C5564EEC0572}"/>
    <dgm:cxn modelId="{C55A7899-52FB-41FB-AA69-BA7FA54FA7B4}" type="presOf" srcId="{D0A77606-F436-4B5C-B445-27279D61D313}" destId="{AD1D0B78-D481-4D32-B4E9-AF7D540D1995}" srcOrd="0" destOrd="0" presId="urn:microsoft.com/office/officeart/2005/8/layout/pList2"/>
    <dgm:cxn modelId="{845C9FB3-4ACB-4605-895E-449E04B49A8A}" type="presOf" srcId="{51FBFB15-30AD-425A-9E63-38C1E06F3D46}" destId="{E75473DE-1714-4AA0-AB65-30F16A8A0BC6}" srcOrd="0" destOrd="0" presId="urn:microsoft.com/office/officeart/2005/8/layout/pList2"/>
    <dgm:cxn modelId="{78AB93DB-D129-4C36-9CED-AFB15738780C}" type="presOf" srcId="{ADFADA2B-C963-4EE9-BC69-C5564EEC0572}" destId="{98937276-1EDD-4692-8979-A7D3063322CE}" srcOrd="0" destOrd="0" presId="urn:microsoft.com/office/officeart/2005/8/layout/pList2"/>
    <dgm:cxn modelId="{78CF088E-E546-472F-A231-C9D5DC299CB4}" srcId="{BC3DA9EC-E4E4-476B-80DC-0025E00F11D0}" destId="{D0A77606-F436-4B5C-B445-27279D61D313}" srcOrd="2" destOrd="0" parTransId="{260560A2-D997-4D10-B370-E014028773DA}" sibTransId="{DB262044-1774-4338-9CC5-DB30A9A30021}"/>
    <dgm:cxn modelId="{3BCBEB9D-5D74-4A2E-8D32-63158FB848AB}" type="presParOf" srcId="{AAC4B1E4-8F4E-490C-A7F3-3A8FFAAD8A8D}" destId="{DCFFF464-AA75-46F7-8C06-800A219C09D7}" srcOrd="0" destOrd="0" presId="urn:microsoft.com/office/officeart/2005/8/layout/pList2"/>
    <dgm:cxn modelId="{B5F1CC75-6A4A-470A-AF10-FF1D0FCD083C}" type="presParOf" srcId="{AAC4B1E4-8F4E-490C-A7F3-3A8FFAAD8A8D}" destId="{A51462AB-870A-40B6-9C43-6B8DBD52E1BA}" srcOrd="1" destOrd="0" presId="urn:microsoft.com/office/officeart/2005/8/layout/pList2"/>
    <dgm:cxn modelId="{0F9867EF-6268-4F09-A625-8932637E325F}" type="presParOf" srcId="{A51462AB-870A-40B6-9C43-6B8DBD52E1BA}" destId="{8C8DBBAC-D572-4C66-9D79-280647CAA2B1}" srcOrd="0" destOrd="0" presId="urn:microsoft.com/office/officeart/2005/8/layout/pList2"/>
    <dgm:cxn modelId="{DC216408-D334-45F0-8EAF-B3D48C563B3A}" type="presParOf" srcId="{8C8DBBAC-D572-4C66-9D79-280647CAA2B1}" destId="{F4EE38E9-0481-4FF8-AF17-A99AB0EC6195}" srcOrd="0" destOrd="0" presId="urn:microsoft.com/office/officeart/2005/8/layout/pList2"/>
    <dgm:cxn modelId="{39D3B5DB-3B73-4EC9-804B-AE899ABDBA1C}" type="presParOf" srcId="{8C8DBBAC-D572-4C66-9D79-280647CAA2B1}" destId="{62C3F896-695F-4FB8-AA0D-C4E68129C21A}" srcOrd="1" destOrd="0" presId="urn:microsoft.com/office/officeart/2005/8/layout/pList2"/>
    <dgm:cxn modelId="{C1AE0529-CC1D-445A-A146-92CB4794DD8D}" type="presParOf" srcId="{8C8DBBAC-D572-4C66-9D79-280647CAA2B1}" destId="{08091A9C-9862-49A5-B6A8-192E77441D9B}" srcOrd="2" destOrd="0" presId="urn:microsoft.com/office/officeart/2005/8/layout/pList2"/>
    <dgm:cxn modelId="{A582FD85-394B-41EA-8058-72331FD46C77}" type="presParOf" srcId="{A51462AB-870A-40B6-9C43-6B8DBD52E1BA}" destId="{6524E41D-0B7F-44C9-A2B1-CE601AC16367}" srcOrd="1" destOrd="0" presId="urn:microsoft.com/office/officeart/2005/8/layout/pList2"/>
    <dgm:cxn modelId="{7B321C42-DDE4-4805-8B55-1C190954133B}" type="presParOf" srcId="{A51462AB-870A-40B6-9C43-6B8DBD52E1BA}" destId="{F5BA228F-A68E-4BF1-ADCB-22665D9B4738}" srcOrd="2" destOrd="0" presId="urn:microsoft.com/office/officeart/2005/8/layout/pList2"/>
    <dgm:cxn modelId="{F0E302D0-B523-466D-9ACC-EABB35352C8A}" type="presParOf" srcId="{F5BA228F-A68E-4BF1-ADCB-22665D9B4738}" destId="{E75473DE-1714-4AA0-AB65-30F16A8A0BC6}" srcOrd="0" destOrd="0" presId="urn:microsoft.com/office/officeart/2005/8/layout/pList2"/>
    <dgm:cxn modelId="{B7F17ADC-639F-4919-BFD2-23FEEBC623C5}" type="presParOf" srcId="{F5BA228F-A68E-4BF1-ADCB-22665D9B4738}" destId="{0A8A3B0C-5E49-406B-93F1-D2C7E660EC7E}" srcOrd="1" destOrd="0" presId="urn:microsoft.com/office/officeart/2005/8/layout/pList2"/>
    <dgm:cxn modelId="{A2C3B5C5-4ECD-4EBD-B3A1-44E1270A3FCE}" type="presParOf" srcId="{F5BA228F-A68E-4BF1-ADCB-22665D9B4738}" destId="{807040B9-B831-40F3-A649-68B79E6664FC}" srcOrd="2" destOrd="0" presId="urn:microsoft.com/office/officeart/2005/8/layout/pList2"/>
    <dgm:cxn modelId="{CCD19D0F-2390-47C3-AEF2-36D9084E7ABD}" type="presParOf" srcId="{A51462AB-870A-40B6-9C43-6B8DBD52E1BA}" destId="{98937276-1EDD-4692-8979-A7D3063322CE}" srcOrd="3" destOrd="0" presId="urn:microsoft.com/office/officeart/2005/8/layout/pList2"/>
    <dgm:cxn modelId="{BEB1C742-8127-4800-B01A-DD5F7030FDB5}" type="presParOf" srcId="{A51462AB-870A-40B6-9C43-6B8DBD52E1BA}" destId="{068812B9-FC8B-4FFA-BBEA-986CA08A66F5}" srcOrd="4" destOrd="0" presId="urn:microsoft.com/office/officeart/2005/8/layout/pList2"/>
    <dgm:cxn modelId="{C286DC6F-D064-4538-B6A3-A66E442269C7}" type="presParOf" srcId="{068812B9-FC8B-4FFA-BBEA-986CA08A66F5}" destId="{AD1D0B78-D481-4D32-B4E9-AF7D540D1995}" srcOrd="0" destOrd="0" presId="urn:microsoft.com/office/officeart/2005/8/layout/pList2"/>
    <dgm:cxn modelId="{9EFD805B-AF60-4D55-B969-89DDBBB13472}" type="presParOf" srcId="{068812B9-FC8B-4FFA-BBEA-986CA08A66F5}" destId="{E1A938C0-2204-4A96-8730-5B3E54C98C49}" srcOrd="1" destOrd="0" presId="urn:microsoft.com/office/officeart/2005/8/layout/pList2"/>
    <dgm:cxn modelId="{C4CD86DD-A8BB-4346-99E7-9F0A646E2959}" type="presParOf" srcId="{068812B9-FC8B-4FFA-BBEA-986CA08A66F5}" destId="{C7A83209-347F-402C-98AD-29A5792D1E6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A18C266-D459-4221-B873-F1262AA10405}" type="doc">
      <dgm:prSet loTypeId="urn:microsoft.com/office/officeart/2005/8/layout/hList7" loCatId="list" qsTypeId="urn:microsoft.com/office/officeart/2005/8/quickstyle/simple3" qsCatId="simple" csTypeId="urn:microsoft.com/office/officeart/2005/8/colors/accent1_2" csCatId="accent1" phldr="1"/>
      <dgm:spPr/>
    </dgm:pt>
    <dgm:pt modelId="{D94EB740-70C3-47A9-863B-3ACD339BD16F}">
      <dgm:prSet phldrT="[Text]" custT="1"/>
      <dgm:spPr/>
      <dgm:t>
        <a:bodyPr/>
        <a:lstStyle/>
        <a:p>
          <a:endParaRPr lang="de-DE" sz="1800" smtClean="0"/>
        </a:p>
      </dgm:t>
    </dgm:pt>
    <dgm:pt modelId="{0BBED47C-8714-49C3-94B3-691BBFE786BA}" type="parTrans" cxnId="{C8A97C6E-6FC2-42F3-8EA2-E5D9E13F2BFB}">
      <dgm:prSet/>
      <dgm:spPr/>
      <dgm:t>
        <a:bodyPr/>
        <a:lstStyle/>
        <a:p>
          <a:endParaRPr lang="de-DE"/>
        </a:p>
      </dgm:t>
    </dgm:pt>
    <dgm:pt modelId="{6EC303A8-86F1-4D84-BBB2-893AAE257165}" type="sibTrans" cxnId="{C8A97C6E-6FC2-42F3-8EA2-E5D9E13F2BFB}">
      <dgm:prSet/>
      <dgm:spPr/>
      <dgm:t>
        <a:bodyPr/>
        <a:lstStyle/>
        <a:p>
          <a:endParaRPr lang="de-DE"/>
        </a:p>
      </dgm:t>
    </dgm:pt>
    <dgm:pt modelId="{EB8BFD1B-B850-4A28-A038-FC7554C25892}">
      <dgm:prSet phldrT="[Text]"/>
      <dgm:spPr/>
      <dgm:t>
        <a:bodyPr/>
        <a:lstStyle/>
        <a:p>
          <a:r>
            <a:rPr lang="de-DE" smtClean="0"/>
            <a:t> </a:t>
          </a:r>
          <a:endParaRPr lang="de-DE"/>
        </a:p>
      </dgm:t>
    </dgm:pt>
    <dgm:pt modelId="{69E0F049-C1A1-48CC-ACDE-3EC500BB8D49}" type="parTrans" cxnId="{1A01792A-A51F-48C0-8A3C-C7AAD8DA3BD7}">
      <dgm:prSet/>
      <dgm:spPr/>
      <dgm:t>
        <a:bodyPr/>
        <a:lstStyle/>
        <a:p>
          <a:endParaRPr lang="de-DE"/>
        </a:p>
      </dgm:t>
    </dgm:pt>
    <dgm:pt modelId="{6FA29757-C580-4180-86A4-116644D8D4B2}" type="sibTrans" cxnId="{1A01792A-A51F-48C0-8A3C-C7AAD8DA3BD7}">
      <dgm:prSet/>
      <dgm:spPr/>
      <dgm:t>
        <a:bodyPr/>
        <a:lstStyle/>
        <a:p>
          <a:endParaRPr lang="de-DE"/>
        </a:p>
      </dgm:t>
    </dgm:pt>
    <dgm:pt modelId="{D55B24BE-49F7-4F2B-A2F4-40C60625BCCD}">
      <dgm:prSet phldrT="[Text]"/>
      <dgm:spPr/>
      <dgm:t>
        <a:bodyPr/>
        <a:lstStyle/>
        <a:p>
          <a:r>
            <a:rPr lang="de-DE" smtClean="0"/>
            <a:t> </a:t>
          </a:r>
          <a:endParaRPr lang="de-DE"/>
        </a:p>
      </dgm:t>
    </dgm:pt>
    <dgm:pt modelId="{649E361A-A344-4842-AE53-CC514CE0136F}" type="parTrans" cxnId="{B4646940-EDEB-4EB3-B4E7-96D1FC8B30E7}">
      <dgm:prSet/>
      <dgm:spPr/>
      <dgm:t>
        <a:bodyPr/>
        <a:lstStyle/>
        <a:p>
          <a:endParaRPr lang="de-DE"/>
        </a:p>
      </dgm:t>
    </dgm:pt>
    <dgm:pt modelId="{E81CF510-9C9D-4E61-9A4B-DB17EE009507}" type="sibTrans" cxnId="{B4646940-EDEB-4EB3-B4E7-96D1FC8B30E7}">
      <dgm:prSet/>
      <dgm:spPr/>
      <dgm:t>
        <a:bodyPr/>
        <a:lstStyle/>
        <a:p>
          <a:endParaRPr lang="de-DE"/>
        </a:p>
      </dgm:t>
    </dgm:pt>
    <dgm:pt modelId="{752562C9-52F2-4093-BAEC-2B79F6784365}" type="pres">
      <dgm:prSet presAssocID="{5A18C266-D459-4221-B873-F1262AA10405}" presName="Name0" presStyleCnt="0">
        <dgm:presLayoutVars>
          <dgm:dir/>
          <dgm:resizeHandles val="exact"/>
        </dgm:presLayoutVars>
      </dgm:prSet>
      <dgm:spPr/>
    </dgm:pt>
    <dgm:pt modelId="{72F51F9D-5AAC-43A3-9876-C56B24446C05}" type="pres">
      <dgm:prSet presAssocID="{5A18C266-D459-4221-B873-F1262AA10405}" presName="fgShape" presStyleLbl="fgShp" presStyleIdx="0" presStyleCnt="1" custScaleX="58390" custScaleY="143702" custLinFactY="-100000" custLinFactNeighborX="898" custLinFactNeighborY="-130781"/>
      <dgm:spPr/>
    </dgm:pt>
    <dgm:pt modelId="{0726C2BA-600E-43A6-AD11-F7F8D1A6051E}" type="pres">
      <dgm:prSet presAssocID="{5A18C266-D459-4221-B873-F1262AA10405}" presName="linComp" presStyleCnt="0"/>
      <dgm:spPr/>
    </dgm:pt>
    <dgm:pt modelId="{EDAB8087-DCC4-424B-9B10-9C186F56C278}" type="pres">
      <dgm:prSet presAssocID="{D94EB740-70C3-47A9-863B-3ACD339BD16F}" presName="compNode" presStyleCnt="0"/>
      <dgm:spPr/>
    </dgm:pt>
    <dgm:pt modelId="{96F5784D-07E8-4D84-8D99-A533E85211B7}" type="pres">
      <dgm:prSet presAssocID="{D94EB740-70C3-47A9-863B-3ACD339BD16F}" presName="bkgdShape" presStyleLbl="node1" presStyleIdx="0" presStyleCnt="3" custLinFactNeighborX="-42" custLinFactNeighborY="685"/>
      <dgm:spPr/>
      <dgm:t>
        <a:bodyPr/>
        <a:lstStyle/>
        <a:p>
          <a:endParaRPr lang="de-DE"/>
        </a:p>
      </dgm:t>
    </dgm:pt>
    <dgm:pt modelId="{38E3D567-EAA3-4AC0-AB98-6DB7AC0774FB}" type="pres">
      <dgm:prSet presAssocID="{D94EB740-70C3-47A9-863B-3ACD339BD16F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00CC4FB-B055-408C-99C6-280DECF28E9C}" type="pres">
      <dgm:prSet presAssocID="{D94EB740-70C3-47A9-863B-3ACD339BD16F}" presName="invisiNode" presStyleLbl="node1" presStyleIdx="0" presStyleCnt="3"/>
      <dgm:spPr/>
    </dgm:pt>
    <dgm:pt modelId="{D601850C-EB32-4BD2-ADF4-D4B785253045}" type="pres">
      <dgm:prSet presAssocID="{D94EB740-70C3-47A9-863B-3ACD339BD16F}" presName="imagNode" presStyleLbl="fgImgPlace1" presStyleIdx="0" presStyleCnt="3" custScaleX="98699" custScaleY="98176" custLinFactNeighborX="173" custLinFactNeighborY="132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de-DE"/>
        </a:p>
      </dgm:t>
    </dgm:pt>
    <dgm:pt modelId="{298B41A5-C970-4138-94C3-2CD9F2D501B5}" type="pres">
      <dgm:prSet presAssocID="{6EC303A8-86F1-4D84-BBB2-893AAE257165}" presName="sibTrans" presStyleLbl="sibTrans2D1" presStyleIdx="0" presStyleCnt="0"/>
      <dgm:spPr/>
      <dgm:t>
        <a:bodyPr/>
        <a:lstStyle/>
        <a:p>
          <a:endParaRPr lang="de-DE"/>
        </a:p>
      </dgm:t>
    </dgm:pt>
    <dgm:pt modelId="{AD6B3CE4-6244-4BD4-B117-6D8C19491170}" type="pres">
      <dgm:prSet presAssocID="{EB8BFD1B-B850-4A28-A038-FC7554C25892}" presName="compNode" presStyleCnt="0"/>
      <dgm:spPr/>
    </dgm:pt>
    <dgm:pt modelId="{E40EFD40-9D1E-4D3F-97E3-1103A9E582DE}" type="pres">
      <dgm:prSet presAssocID="{EB8BFD1B-B850-4A28-A038-FC7554C25892}" presName="bkgdShape" presStyleLbl="node1" presStyleIdx="1" presStyleCnt="3" custScaleX="255697" custScaleY="100000" custLinFactNeighborX="3816" custLinFactNeighborY="-1316"/>
      <dgm:spPr/>
      <dgm:t>
        <a:bodyPr/>
        <a:lstStyle/>
        <a:p>
          <a:endParaRPr lang="de-DE"/>
        </a:p>
      </dgm:t>
    </dgm:pt>
    <dgm:pt modelId="{2864A817-827D-41D7-B52E-BCF7465BB87E}" type="pres">
      <dgm:prSet presAssocID="{EB8BFD1B-B850-4A28-A038-FC7554C25892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DB6670D-DDFE-475A-BAE7-99C75A7A3088}" type="pres">
      <dgm:prSet presAssocID="{EB8BFD1B-B850-4A28-A038-FC7554C25892}" presName="invisiNode" presStyleLbl="node1" presStyleIdx="1" presStyleCnt="3"/>
      <dgm:spPr/>
    </dgm:pt>
    <dgm:pt modelId="{B288A967-D944-400F-8AD7-B372A8F8D168}" type="pres">
      <dgm:prSet presAssocID="{EB8BFD1B-B850-4A28-A038-FC7554C25892}" presName="imagNode" presStyleLbl="fgImgPlace1" presStyleIdx="1" presStyleCnt="3" custScaleX="26312" custScaleY="18517" custLinFactY="70417" custLinFactNeighborX="9174" custLinFactNeighborY="100000"/>
      <dgm:spPr/>
      <dgm:t>
        <a:bodyPr/>
        <a:lstStyle/>
        <a:p>
          <a:endParaRPr lang="de-DE"/>
        </a:p>
      </dgm:t>
    </dgm:pt>
    <dgm:pt modelId="{F05FAED7-BE80-42F6-99BA-8290EA73C0D2}" type="pres">
      <dgm:prSet presAssocID="{6FA29757-C580-4180-86A4-116644D8D4B2}" presName="sibTrans" presStyleLbl="sibTrans2D1" presStyleIdx="0" presStyleCnt="0"/>
      <dgm:spPr/>
      <dgm:t>
        <a:bodyPr/>
        <a:lstStyle/>
        <a:p>
          <a:endParaRPr lang="de-DE"/>
        </a:p>
      </dgm:t>
    </dgm:pt>
    <dgm:pt modelId="{C0137F6C-EAA3-4CF5-805D-A5AFAD9D7247}" type="pres">
      <dgm:prSet presAssocID="{D55B24BE-49F7-4F2B-A2F4-40C60625BCCD}" presName="compNode" presStyleCnt="0"/>
      <dgm:spPr/>
    </dgm:pt>
    <dgm:pt modelId="{8BE1AB65-E8BF-4FBA-AC6B-94BF11F3A2BE}" type="pres">
      <dgm:prSet presAssocID="{D55B24BE-49F7-4F2B-A2F4-40C60625BCCD}" presName="bkgdShape" presStyleLbl="node1" presStyleIdx="2" presStyleCnt="3"/>
      <dgm:spPr/>
      <dgm:t>
        <a:bodyPr/>
        <a:lstStyle/>
        <a:p>
          <a:endParaRPr lang="de-DE"/>
        </a:p>
      </dgm:t>
    </dgm:pt>
    <dgm:pt modelId="{57B1E623-5C39-471B-A5A7-62EEF3C9B1F0}" type="pres">
      <dgm:prSet presAssocID="{D55B24BE-49F7-4F2B-A2F4-40C60625BCCD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3DAF470-5CF8-4EE3-AB65-C8C01C3F6DBC}" type="pres">
      <dgm:prSet presAssocID="{D55B24BE-49F7-4F2B-A2F4-40C60625BCCD}" presName="invisiNode" presStyleLbl="node1" presStyleIdx="2" presStyleCnt="3"/>
      <dgm:spPr/>
    </dgm:pt>
    <dgm:pt modelId="{692D8C47-2230-426D-8D24-AF8F9901FFE1}" type="pres">
      <dgm:prSet presAssocID="{D55B24BE-49F7-4F2B-A2F4-40C60625BCCD}" presName="imagNode" presStyleLbl="fgImgPlace1" presStyleIdx="2" presStyleCnt="3" custScaleX="92271" custScaleY="89664" custLinFactX="-100000" custLinFactNeighborX="-177097" custLinFactNeighborY="-1011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</dgm:ptLst>
  <dgm:cxnLst>
    <dgm:cxn modelId="{C7F8CE45-0F64-45A0-A551-77A2B36231A4}" type="presOf" srcId="{EB8BFD1B-B850-4A28-A038-FC7554C25892}" destId="{E40EFD40-9D1E-4D3F-97E3-1103A9E582DE}" srcOrd="0" destOrd="0" presId="urn:microsoft.com/office/officeart/2005/8/layout/hList7"/>
    <dgm:cxn modelId="{2A6CECAD-6572-43C4-B552-DCEFAACAE1B0}" type="presOf" srcId="{D94EB740-70C3-47A9-863B-3ACD339BD16F}" destId="{38E3D567-EAA3-4AC0-AB98-6DB7AC0774FB}" srcOrd="1" destOrd="0" presId="urn:microsoft.com/office/officeart/2005/8/layout/hList7"/>
    <dgm:cxn modelId="{F22E0F4A-B32A-4D35-AED8-BC6991942B5D}" type="presOf" srcId="{5A18C266-D459-4221-B873-F1262AA10405}" destId="{752562C9-52F2-4093-BAEC-2B79F6784365}" srcOrd="0" destOrd="0" presId="urn:microsoft.com/office/officeart/2005/8/layout/hList7"/>
    <dgm:cxn modelId="{C8A97C6E-6FC2-42F3-8EA2-E5D9E13F2BFB}" srcId="{5A18C266-D459-4221-B873-F1262AA10405}" destId="{D94EB740-70C3-47A9-863B-3ACD339BD16F}" srcOrd="0" destOrd="0" parTransId="{0BBED47C-8714-49C3-94B3-691BBFE786BA}" sibTransId="{6EC303A8-86F1-4D84-BBB2-893AAE257165}"/>
    <dgm:cxn modelId="{4934E0EE-E3E9-482C-8CB4-FB4F54C3E6CB}" type="presOf" srcId="{6EC303A8-86F1-4D84-BBB2-893AAE257165}" destId="{298B41A5-C970-4138-94C3-2CD9F2D501B5}" srcOrd="0" destOrd="0" presId="urn:microsoft.com/office/officeart/2005/8/layout/hList7"/>
    <dgm:cxn modelId="{B4646940-EDEB-4EB3-B4E7-96D1FC8B30E7}" srcId="{5A18C266-D459-4221-B873-F1262AA10405}" destId="{D55B24BE-49F7-4F2B-A2F4-40C60625BCCD}" srcOrd="2" destOrd="0" parTransId="{649E361A-A344-4842-AE53-CC514CE0136F}" sibTransId="{E81CF510-9C9D-4E61-9A4B-DB17EE009507}"/>
    <dgm:cxn modelId="{8180FB5F-ED98-4518-ADAF-802C27580890}" type="presOf" srcId="{EB8BFD1B-B850-4A28-A038-FC7554C25892}" destId="{2864A817-827D-41D7-B52E-BCF7465BB87E}" srcOrd="1" destOrd="0" presId="urn:microsoft.com/office/officeart/2005/8/layout/hList7"/>
    <dgm:cxn modelId="{4F925C55-9785-40EB-8125-EC04708D1C09}" type="presOf" srcId="{D55B24BE-49F7-4F2B-A2F4-40C60625BCCD}" destId="{8BE1AB65-E8BF-4FBA-AC6B-94BF11F3A2BE}" srcOrd="0" destOrd="0" presId="urn:microsoft.com/office/officeart/2005/8/layout/hList7"/>
    <dgm:cxn modelId="{4FD82C36-DC16-447F-9917-CFD2ABE81CAD}" type="presOf" srcId="{D55B24BE-49F7-4F2B-A2F4-40C60625BCCD}" destId="{57B1E623-5C39-471B-A5A7-62EEF3C9B1F0}" srcOrd="1" destOrd="0" presId="urn:microsoft.com/office/officeart/2005/8/layout/hList7"/>
    <dgm:cxn modelId="{1A01792A-A51F-48C0-8A3C-C7AAD8DA3BD7}" srcId="{5A18C266-D459-4221-B873-F1262AA10405}" destId="{EB8BFD1B-B850-4A28-A038-FC7554C25892}" srcOrd="1" destOrd="0" parTransId="{69E0F049-C1A1-48CC-ACDE-3EC500BB8D49}" sibTransId="{6FA29757-C580-4180-86A4-116644D8D4B2}"/>
    <dgm:cxn modelId="{BF1C16D0-C691-4AD9-91EB-0E5D80377FB0}" type="presOf" srcId="{6FA29757-C580-4180-86A4-116644D8D4B2}" destId="{F05FAED7-BE80-42F6-99BA-8290EA73C0D2}" srcOrd="0" destOrd="0" presId="urn:microsoft.com/office/officeart/2005/8/layout/hList7"/>
    <dgm:cxn modelId="{E561FCB7-11D9-4060-8EED-34837AC665FB}" type="presOf" srcId="{D94EB740-70C3-47A9-863B-3ACD339BD16F}" destId="{96F5784D-07E8-4D84-8D99-A533E85211B7}" srcOrd="0" destOrd="0" presId="urn:microsoft.com/office/officeart/2005/8/layout/hList7"/>
    <dgm:cxn modelId="{EB88635E-AE66-4437-BD53-27BEB8BC4E36}" type="presParOf" srcId="{752562C9-52F2-4093-BAEC-2B79F6784365}" destId="{72F51F9D-5AAC-43A3-9876-C56B24446C05}" srcOrd="0" destOrd="0" presId="urn:microsoft.com/office/officeart/2005/8/layout/hList7"/>
    <dgm:cxn modelId="{7D96498F-0460-4259-ABD4-5DD7D8481B64}" type="presParOf" srcId="{752562C9-52F2-4093-BAEC-2B79F6784365}" destId="{0726C2BA-600E-43A6-AD11-F7F8D1A6051E}" srcOrd="1" destOrd="0" presId="urn:microsoft.com/office/officeart/2005/8/layout/hList7"/>
    <dgm:cxn modelId="{4A7C8AA1-A741-4FF4-9E93-623F85103145}" type="presParOf" srcId="{0726C2BA-600E-43A6-AD11-F7F8D1A6051E}" destId="{EDAB8087-DCC4-424B-9B10-9C186F56C278}" srcOrd="0" destOrd="0" presId="urn:microsoft.com/office/officeart/2005/8/layout/hList7"/>
    <dgm:cxn modelId="{2E579300-DB3A-4A97-9C11-37D23A63CAF7}" type="presParOf" srcId="{EDAB8087-DCC4-424B-9B10-9C186F56C278}" destId="{96F5784D-07E8-4D84-8D99-A533E85211B7}" srcOrd="0" destOrd="0" presId="urn:microsoft.com/office/officeart/2005/8/layout/hList7"/>
    <dgm:cxn modelId="{A3E9631F-1E5B-43A3-9152-387AE869338A}" type="presParOf" srcId="{EDAB8087-DCC4-424B-9B10-9C186F56C278}" destId="{38E3D567-EAA3-4AC0-AB98-6DB7AC0774FB}" srcOrd="1" destOrd="0" presId="urn:microsoft.com/office/officeart/2005/8/layout/hList7"/>
    <dgm:cxn modelId="{21074B18-1B52-4F93-B807-A3F74120F14A}" type="presParOf" srcId="{EDAB8087-DCC4-424B-9B10-9C186F56C278}" destId="{F00CC4FB-B055-408C-99C6-280DECF28E9C}" srcOrd="2" destOrd="0" presId="urn:microsoft.com/office/officeart/2005/8/layout/hList7"/>
    <dgm:cxn modelId="{F2E66A07-26BE-4A4F-BB67-838B4DBB8AB5}" type="presParOf" srcId="{EDAB8087-DCC4-424B-9B10-9C186F56C278}" destId="{D601850C-EB32-4BD2-ADF4-D4B785253045}" srcOrd="3" destOrd="0" presId="urn:microsoft.com/office/officeart/2005/8/layout/hList7"/>
    <dgm:cxn modelId="{21558AFB-BF44-4D83-BC9F-6879622F0EB1}" type="presParOf" srcId="{0726C2BA-600E-43A6-AD11-F7F8D1A6051E}" destId="{298B41A5-C970-4138-94C3-2CD9F2D501B5}" srcOrd="1" destOrd="0" presId="urn:microsoft.com/office/officeart/2005/8/layout/hList7"/>
    <dgm:cxn modelId="{9DD024BB-E551-4BC4-A6FD-408F58DCB2E6}" type="presParOf" srcId="{0726C2BA-600E-43A6-AD11-F7F8D1A6051E}" destId="{AD6B3CE4-6244-4BD4-B117-6D8C19491170}" srcOrd="2" destOrd="0" presId="urn:microsoft.com/office/officeart/2005/8/layout/hList7"/>
    <dgm:cxn modelId="{67F9D63A-3D37-4742-9A9C-DC61FE0000D5}" type="presParOf" srcId="{AD6B3CE4-6244-4BD4-B117-6D8C19491170}" destId="{E40EFD40-9D1E-4D3F-97E3-1103A9E582DE}" srcOrd="0" destOrd="0" presId="urn:microsoft.com/office/officeart/2005/8/layout/hList7"/>
    <dgm:cxn modelId="{05CC88D2-7CC9-46DC-B4F0-92ABCBB65669}" type="presParOf" srcId="{AD6B3CE4-6244-4BD4-B117-6D8C19491170}" destId="{2864A817-827D-41D7-B52E-BCF7465BB87E}" srcOrd="1" destOrd="0" presId="urn:microsoft.com/office/officeart/2005/8/layout/hList7"/>
    <dgm:cxn modelId="{D45B9D6D-F53F-4937-BB0D-9B4D27A3DC99}" type="presParOf" srcId="{AD6B3CE4-6244-4BD4-B117-6D8C19491170}" destId="{DDB6670D-DDFE-475A-BAE7-99C75A7A3088}" srcOrd="2" destOrd="0" presId="urn:microsoft.com/office/officeart/2005/8/layout/hList7"/>
    <dgm:cxn modelId="{91F42188-0E89-412F-8993-C1C61E685A44}" type="presParOf" srcId="{AD6B3CE4-6244-4BD4-B117-6D8C19491170}" destId="{B288A967-D944-400F-8AD7-B372A8F8D168}" srcOrd="3" destOrd="0" presId="urn:microsoft.com/office/officeart/2005/8/layout/hList7"/>
    <dgm:cxn modelId="{C3B84C5D-6FF8-4180-BA53-CCBA3AC02D50}" type="presParOf" srcId="{0726C2BA-600E-43A6-AD11-F7F8D1A6051E}" destId="{F05FAED7-BE80-42F6-99BA-8290EA73C0D2}" srcOrd="3" destOrd="0" presId="urn:microsoft.com/office/officeart/2005/8/layout/hList7"/>
    <dgm:cxn modelId="{FF415B0F-E5AD-4E3D-8C2C-6E56C4F76755}" type="presParOf" srcId="{0726C2BA-600E-43A6-AD11-F7F8D1A6051E}" destId="{C0137F6C-EAA3-4CF5-805D-A5AFAD9D7247}" srcOrd="4" destOrd="0" presId="urn:microsoft.com/office/officeart/2005/8/layout/hList7"/>
    <dgm:cxn modelId="{8B130DE3-B5E2-4738-8935-9F9483A01E15}" type="presParOf" srcId="{C0137F6C-EAA3-4CF5-805D-A5AFAD9D7247}" destId="{8BE1AB65-E8BF-4FBA-AC6B-94BF11F3A2BE}" srcOrd="0" destOrd="0" presId="urn:microsoft.com/office/officeart/2005/8/layout/hList7"/>
    <dgm:cxn modelId="{B8D51B2D-46CE-4EFC-8507-7B9594A9E0C5}" type="presParOf" srcId="{C0137F6C-EAA3-4CF5-805D-A5AFAD9D7247}" destId="{57B1E623-5C39-471B-A5A7-62EEF3C9B1F0}" srcOrd="1" destOrd="0" presId="urn:microsoft.com/office/officeart/2005/8/layout/hList7"/>
    <dgm:cxn modelId="{C39B2346-30C9-4536-889C-FB16F423DAF3}" type="presParOf" srcId="{C0137F6C-EAA3-4CF5-805D-A5AFAD9D7247}" destId="{93DAF470-5CF8-4EE3-AB65-C8C01C3F6DBC}" srcOrd="2" destOrd="0" presId="urn:microsoft.com/office/officeart/2005/8/layout/hList7"/>
    <dgm:cxn modelId="{89F1A87B-3F9E-4577-B398-80F3CD830E10}" type="presParOf" srcId="{C0137F6C-EAA3-4CF5-805D-A5AFAD9D7247}" destId="{692D8C47-2230-426D-8D24-AF8F9901FFE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49A1EF-A1CA-43B0-B664-85FFA2FEC6EF}">
      <dsp:nvSpPr>
        <dsp:cNvPr id="0" name=""/>
        <dsp:cNvSpPr/>
      </dsp:nvSpPr>
      <dsp:spPr>
        <a:xfrm>
          <a:off x="4250" y="1021"/>
          <a:ext cx="8704466" cy="674463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600" kern="1200" dirty="0" smtClean="0">
              <a:solidFill>
                <a:schemeClr val="tx1"/>
              </a:solidFill>
            </a:rPr>
            <a:t>Gestaltung einer menschenfreundlichen, klimaneutralen Stadt </a:t>
          </a:r>
          <a:endParaRPr lang="de-DE" sz="2600" kern="1200" dirty="0">
            <a:solidFill>
              <a:schemeClr val="tx1"/>
            </a:solidFill>
          </a:endParaRPr>
        </a:p>
      </dsp:txBody>
      <dsp:txXfrm>
        <a:off x="37175" y="33946"/>
        <a:ext cx="8638616" cy="608613"/>
      </dsp:txXfrm>
    </dsp:sp>
    <dsp:sp modelId="{9A96E758-2225-4C7B-80FD-40179E58FC52}">
      <dsp:nvSpPr>
        <dsp:cNvPr id="0" name=""/>
        <dsp:cNvSpPr/>
      </dsp:nvSpPr>
      <dsp:spPr>
        <a:xfrm>
          <a:off x="4250" y="724728"/>
          <a:ext cx="8704466" cy="674463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600" kern="1200" dirty="0" smtClean="0">
              <a:solidFill>
                <a:schemeClr val="tx1"/>
              </a:solidFill>
            </a:rPr>
            <a:t>mit Aufenthaltsqualität und autofreien Plätzen / Stadtvierteln,</a:t>
          </a:r>
          <a:endParaRPr lang="de-DE" sz="2600" kern="1200" dirty="0">
            <a:solidFill>
              <a:schemeClr val="tx1"/>
            </a:solidFill>
          </a:endParaRPr>
        </a:p>
      </dsp:txBody>
      <dsp:txXfrm>
        <a:off x="37175" y="757653"/>
        <a:ext cx="8638616" cy="608613"/>
      </dsp:txXfrm>
    </dsp:sp>
    <dsp:sp modelId="{6568B8A8-A395-4273-8427-8755FD76A468}">
      <dsp:nvSpPr>
        <dsp:cNvPr id="0" name=""/>
        <dsp:cNvSpPr/>
      </dsp:nvSpPr>
      <dsp:spPr>
        <a:xfrm>
          <a:off x="4250" y="1417395"/>
          <a:ext cx="8704466" cy="674463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600" kern="1200" dirty="0" smtClean="0">
              <a:solidFill>
                <a:schemeClr val="tx1"/>
              </a:solidFill>
            </a:rPr>
            <a:t>mit multimodaler, gemeinschaftlicher und </a:t>
          </a:r>
          <a:r>
            <a:rPr lang="de-DE" sz="2600" kern="1200" smtClean="0">
              <a:solidFill>
                <a:schemeClr val="tx1"/>
              </a:solidFill>
            </a:rPr>
            <a:t>sozialer Mobilität</a:t>
          </a:r>
          <a:endParaRPr lang="de-DE" sz="2600" kern="1200" dirty="0">
            <a:solidFill>
              <a:schemeClr val="tx1"/>
            </a:solidFill>
          </a:endParaRPr>
        </a:p>
      </dsp:txBody>
      <dsp:txXfrm>
        <a:off x="37175" y="1450320"/>
        <a:ext cx="8638616" cy="60861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5C9F11-17D6-40AE-B465-1D407E6E19F0}">
      <dsp:nvSpPr>
        <dsp:cNvPr id="0" name=""/>
        <dsp:cNvSpPr/>
      </dsp:nvSpPr>
      <dsp:spPr>
        <a:xfrm rot="10800000">
          <a:off x="1742183" y="68"/>
          <a:ext cx="5865613" cy="105901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997" tIns="102870" rIns="192024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700" kern="1200" dirty="0" smtClean="0"/>
            <a:t>Reduzierung des motorisierten Individualverkehrs, autofreie Zonen</a:t>
          </a:r>
          <a:endParaRPr lang="de-DE" sz="2700" kern="1200" dirty="0"/>
        </a:p>
      </dsp:txBody>
      <dsp:txXfrm rot="10800000">
        <a:off x="2006937" y="68"/>
        <a:ext cx="5600859" cy="1059016"/>
      </dsp:txXfrm>
    </dsp:sp>
    <dsp:sp modelId="{3869D91A-3C88-4F33-A9AD-6E4C09B48A83}">
      <dsp:nvSpPr>
        <dsp:cNvPr id="0" name=""/>
        <dsp:cNvSpPr/>
      </dsp:nvSpPr>
      <dsp:spPr>
        <a:xfrm>
          <a:off x="1212674" y="68"/>
          <a:ext cx="1059016" cy="105901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9721C6-610C-4D17-A08D-7F7C3F6C7634}">
      <dsp:nvSpPr>
        <dsp:cNvPr id="0" name=""/>
        <dsp:cNvSpPr/>
      </dsp:nvSpPr>
      <dsp:spPr>
        <a:xfrm rot="10800000">
          <a:off x="1742183" y="1375209"/>
          <a:ext cx="5865613" cy="105901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997" tIns="102870" rIns="192024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700" kern="1200" dirty="0" smtClean="0"/>
            <a:t>Umverteilung des öffentlichen Raums für den Fahrradverkehr</a:t>
          </a:r>
          <a:endParaRPr lang="de-DE" sz="2700" kern="1200" dirty="0"/>
        </a:p>
      </dsp:txBody>
      <dsp:txXfrm rot="10800000">
        <a:off x="2006937" y="1375209"/>
        <a:ext cx="5600859" cy="1059016"/>
      </dsp:txXfrm>
    </dsp:sp>
    <dsp:sp modelId="{EB897965-F4DD-4AFC-8605-0820BD316174}">
      <dsp:nvSpPr>
        <dsp:cNvPr id="0" name=""/>
        <dsp:cNvSpPr/>
      </dsp:nvSpPr>
      <dsp:spPr>
        <a:xfrm>
          <a:off x="1212674" y="1375209"/>
          <a:ext cx="1059016" cy="105901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4D4E6E-5683-44E5-905E-D92CDCCD1B15}">
      <dsp:nvSpPr>
        <dsp:cNvPr id="0" name=""/>
        <dsp:cNvSpPr/>
      </dsp:nvSpPr>
      <dsp:spPr>
        <a:xfrm rot="10800000">
          <a:off x="1742183" y="2750350"/>
          <a:ext cx="5865613" cy="105901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997" tIns="102870" rIns="192024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700" kern="1200" dirty="0" smtClean="0"/>
            <a:t>Ausbau </a:t>
          </a:r>
          <a:r>
            <a:rPr lang="de-DE" sz="2700" kern="1200" smtClean="0"/>
            <a:t>eines komfortablen und preiswerten </a:t>
          </a:r>
          <a:r>
            <a:rPr lang="de-DE" sz="2700" kern="1200" dirty="0" smtClean="0"/>
            <a:t>ÖPNV</a:t>
          </a:r>
          <a:endParaRPr lang="de-DE" sz="2700" kern="1200" dirty="0"/>
        </a:p>
      </dsp:txBody>
      <dsp:txXfrm rot="10800000">
        <a:off x="2006937" y="2750350"/>
        <a:ext cx="5600859" cy="1059016"/>
      </dsp:txXfrm>
    </dsp:sp>
    <dsp:sp modelId="{7F3EA106-7E47-44B6-85AD-EC950A9DFA17}">
      <dsp:nvSpPr>
        <dsp:cNvPr id="0" name=""/>
        <dsp:cNvSpPr/>
      </dsp:nvSpPr>
      <dsp:spPr>
        <a:xfrm>
          <a:off x="1212674" y="2750350"/>
          <a:ext cx="1059016" cy="105901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221F83-B1E8-4CFC-A95B-DCB499163BFF}">
      <dsp:nvSpPr>
        <dsp:cNvPr id="0" name=""/>
        <dsp:cNvSpPr/>
      </dsp:nvSpPr>
      <dsp:spPr>
        <a:xfrm rot="10800000">
          <a:off x="1742183" y="4125491"/>
          <a:ext cx="5865613" cy="105901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997" tIns="102870" rIns="192024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700" kern="1200" dirty="0" smtClean="0"/>
            <a:t>Mehr Platz für Fußgänger mit komfortablen, sicheren Wegen</a:t>
          </a:r>
          <a:endParaRPr lang="de-DE" sz="2700" kern="1200" dirty="0"/>
        </a:p>
      </dsp:txBody>
      <dsp:txXfrm rot="10800000">
        <a:off x="2006937" y="4125491"/>
        <a:ext cx="5600859" cy="1059016"/>
      </dsp:txXfrm>
    </dsp:sp>
    <dsp:sp modelId="{E8472EAE-0D49-427B-90A3-45F4FC9AB632}">
      <dsp:nvSpPr>
        <dsp:cNvPr id="0" name=""/>
        <dsp:cNvSpPr/>
      </dsp:nvSpPr>
      <dsp:spPr>
        <a:xfrm>
          <a:off x="1212674" y="4125491"/>
          <a:ext cx="1059016" cy="1059016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694FCE-F36C-4133-A76A-E850C4CC2AF3}">
      <dsp:nvSpPr>
        <dsp:cNvPr id="0" name=""/>
        <dsp:cNvSpPr/>
      </dsp:nvSpPr>
      <dsp:spPr>
        <a:xfrm>
          <a:off x="0" y="1968052"/>
          <a:ext cx="3552056" cy="62402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200" kern="1200" smtClean="0">
              <a:solidFill>
                <a:schemeClr val="tx1"/>
              </a:solidFill>
            </a:rPr>
            <a:t>Umweltbelastung geringer und menschenfreundlich</a:t>
          </a:r>
          <a:endParaRPr lang="de-DE" sz="2200" kern="1200">
            <a:solidFill>
              <a:schemeClr val="tx1"/>
            </a:solidFill>
          </a:endParaRPr>
        </a:p>
      </dsp:txBody>
      <dsp:txXfrm>
        <a:off x="0" y="1968052"/>
        <a:ext cx="3552056" cy="624022"/>
      </dsp:txXfrm>
    </dsp:sp>
    <dsp:sp modelId="{92E06EF6-88BF-42DC-B51B-42BF81FD305D}">
      <dsp:nvSpPr>
        <dsp:cNvPr id="0" name=""/>
        <dsp:cNvSpPr/>
      </dsp:nvSpPr>
      <dsp:spPr>
        <a:xfrm rot="10800000">
          <a:off x="0" y="1021255"/>
          <a:ext cx="3552056" cy="956157"/>
        </a:xfrm>
        <a:prstGeom prst="upArrowCallout">
          <a:avLst/>
        </a:prstGeom>
        <a:solidFill>
          <a:schemeClr val="accent3">
            <a:lumMod val="40000"/>
            <a:lumOff val="6000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200" kern="1200" smtClean="0">
              <a:solidFill>
                <a:schemeClr val="tx1"/>
              </a:solidFill>
            </a:rPr>
            <a:t>Aufenthaltsqualität durch Freizeit- und Kulturangebot</a:t>
          </a:r>
          <a:endParaRPr lang="de-DE" sz="2200" kern="1200">
            <a:solidFill>
              <a:schemeClr val="tx1"/>
            </a:solidFill>
          </a:endParaRPr>
        </a:p>
      </dsp:txBody>
      <dsp:txXfrm rot="10800000">
        <a:off x="0" y="1021255"/>
        <a:ext cx="3552056" cy="621282"/>
      </dsp:txXfrm>
    </dsp:sp>
    <dsp:sp modelId="{46A2E7ED-AD69-4B0C-B863-2D0F752F3CBF}">
      <dsp:nvSpPr>
        <dsp:cNvPr id="0" name=""/>
        <dsp:cNvSpPr/>
      </dsp:nvSpPr>
      <dsp:spPr>
        <a:xfrm rot="10800000">
          <a:off x="0" y="0"/>
          <a:ext cx="3552056" cy="1030403"/>
        </a:xfrm>
        <a:prstGeom prst="upArrowCallout">
          <a:avLst/>
        </a:prstGeom>
        <a:solidFill>
          <a:schemeClr val="accent3">
            <a:lumMod val="40000"/>
            <a:lumOff val="6000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de-DE" sz="2200" kern="1200" smtClean="0">
              <a:solidFill>
                <a:schemeClr val="tx1"/>
              </a:solidFill>
            </a:rPr>
            <a:t>Vorrang für den Fahrrad- und Fußgängerverkehr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900" kern="1200"/>
        </a:p>
      </dsp:txBody>
      <dsp:txXfrm rot="10800000">
        <a:off x="0" y="0"/>
        <a:ext cx="3552056" cy="6695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56CC99-9F19-4D72-B0B3-0C3C736D2A62}">
      <dsp:nvSpPr>
        <dsp:cNvPr id="0" name=""/>
        <dsp:cNvSpPr/>
      </dsp:nvSpPr>
      <dsp:spPr>
        <a:xfrm>
          <a:off x="0" y="480604"/>
          <a:ext cx="8784976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4010B1-5B0F-45EC-A9D6-32181A65D972}">
      <dsp:nvSpPr>
        <dsp:cNvPr id="0" name=""/>
        <dsp:cNvSpPr/>
      </dsp:nvSpPr>
      <dsp:spPr>
        <a:xfrm>
          <a:off x="417095" y="195954"/>
          <a:ext cx="8367880" cy="767520"/>
        </a:xfrm>
        <a:prstGeom prst="roundRect">
          <a:avLst/>
        </a:prstGeom>
        <a:solidFill>
          <a:schemeClr val="accent3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600" b="0" kern="1200" smtClean="0"/>
            <a:t>Verhindert nachweislich schwere Unfälle, vermindert die CO2-Emissionen und senkt den Lärmpegel für Anwohner</a:t>
          </a:r>
          <a:endParaRPr lang="de-DE" sz="2600" b="0" kern="1200"/>
        </a:p>
      </dsp:txBody>
      <dsp:txXfrm>
        <a:off x="454562" y="233421"/>
        <a:ext cx="8292946" cy="692586"/>
      </dsp:txXfrm>
    </dsp:sp>
    <dsp:sp modelId="{73E90484-CA1B-4326-AAFA-007EE1D37C22}">
      <dsp:nvSpPr>
        <dsp:cNvPr id="0" name=""/>
        <dsp:cNvSpPr/>
      </dsp:nvSpPr>
      <dsp:spPr>
        <a:xfrm>
          <a:off x="0" y="1997128"/>
          <a:ext cx="8784976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525708-647E-49C5-A981-79946CADFAE9}">
      <dsp:nvSpPr>
        <dsp:cNvPr id="0" name=""/>
        <dsp:cNvSpPr/>
      </dsp:nvSpPr>
      <dsp:spPr>
        <a:xfrm>
          <a:off x="426486" y="1296635"/>
          <a:ext cx="8358489" cy="1104683"/>
        </a:xfrm>
        <a:prstGeom prst="roundRect">
          <a:avLst/>
        </a:prstGeom>
        <a:solidFill>
          <a:schemeClr val="accent3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b="0" kern="1200" smtClean="0"/>
            <a:t>„Mit einem Tempolimit von 120 km/h auf Autobahnen, Tempo 80 </a:t>
          </a:r>
          <a:r>
            <a:rPr lang="de-DE" sz="2400" b="0" kern="1200" err="1" smtClean="0"/>
            <a:t>außerorts</a:t>
          </a:r>
          <a:r>
            <a:rPr lang="de-DE" sz="2400" b="0" kern="1200" smtClean="0"/>
            <a:t> und Tempo 30 in der Stadt lassen sich bis 2034 bis zu 100 </a:t>
          </a:r>
          <a:r>
            <a:rPr lang="de-DE" sz="2400" b="0" kern="1200" err="1" smtClean="0"/>
            <a:t>Mio</a:t>
          </a:r>
          <a:r>
            <a:rPr lang="de-DE" sz="2400" b="0" kern="1200" smtClean="0"/>
            <a:t> t CO2 einsparen.“ (Umwelthilfe, 15.11.21)</a:t>
          </a:r>
          <a:endParaRPr lang="de-DE" sz="2400" b="0" kern="1200"/>
        </a:p>
      </dsp:txBody>
      <dsp:txXfrm>
        <a:off x="480412" y="1350561"/>
        <a:ext cx="8250637" cy="996831"/>
      </dsp:txXfrm>
    </dsp:sp>
    <dsp:sp modelId="{CC715D35-9E6E-455B-B3E2-479D2EE0DED5}">
      <dsp:nvSpPr>
        <dsp:cNvPr id="0" name=""/>
        <dsp:cNvSpPr/>
      </dsp:nvSpPr>
      <dsp:spPr>
        <a:xfrm>
          <a:off x="0" y="3176488"/>
          <a:ext cx="8784976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EAE1A4-BF35-4237-A3C7-6CF89C29E15C}">
      <dsp:nvSpPr>
        <dsp:cNvPr id="0" name=""/>
        <dsp:cNvSpPr/>
      </dsp:nvSpPr>
      <dsp:spPr>
        <a:xfrm>
          <a:off x="418230" y="2792728"/>
          <a:ext cx="8364592" cy="767520"/>
        </a:xfrm>
        <a:prstGeom prst="roundRect">
          <a:avLst/>
        </a:prstGeom>
        <a:solidFill>
          <a:schemeClr val="accent3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600" b="0" kern="1200" smtClean="0"/>
            <a:t>T 30 wird von der Gewerkschaft der Polizei, Erziehung und Wissenschaft </a:t>
          </a:r>
          <a:r>
            <a:rPr lang="de-DE" sz="2200" b="0" kern="1200" smtClean="0"/>
            <a:t>(GEW) </a:t>
          </a:r>
          <a:r>
            <a:rPr lang="de-DE" sz="2600" b="0" kern="1200" smtClean="0"/>
            <a:t>und Wissenschaftler*innen gefordert.</a:t>
          </a:r>
          <a:endParaRPr lang="de-DE" sz="2600" b="0" kern="1200"/>
        </a:p>
      </dsp:txBody>
      <dsp:txXfrm>
        <a:off x="455697" y="2830195"/>
        <a:ext cx="8289658" cy="692586"/>
      </dsp:txXfrm>
    </dsp:sp>
    <dsp:sp modelId="{846B3EFB-96E6-4A53-9010-BC70B25A4636}">
      <dsp:nvSpPr>
        <dsp:cNvPr id="0" name=""/>
        <dsp:cNvSpPr/>
      </dsp:nvSpPr>
      <dsp:spPr>
        <a:xfrm>
          <a:off x="0" y="4355848"/>
          <a:ext cx="8640990" cy="77699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EF5B22-D48F-4DB9-A629-702C2A7B074C}">
      <dsp:nvSpPr>
        <dsp:cNvPr id="0" name=""/>
        <dsp:cNvSpPr/>
      </dsp:nvSpPr>
      <dsp:spPr>
        <a:xfrm>
          <a:off x="418230" y="3972088"/>
          <a:ext cx="8364592" cy="767520"/>
        </a:xfrm>
        <a:prstGeom prst="roundRect">
          <a:avLst/>
        </a:prstGeom>
        <a:solidFill>
          <a:schemeClr val="accent3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600" b="0" kern="1200" smtClean="0"/>
            <a:t>T 30 gilt in Frankreich in über 200 Städten, jüngst in Paris und in den meisten Städten Spaniens und z.T. in Italien.</a:t>
          </a:r>
          <a:endParaRPr lang="de-DE" sz="2600" b="0" kern="1200"/>
        </a:p>
      </dsp:txBody>
      <dsp:txXfrm>
        <a:off x="455697" y="4009555"/>
        <a:ext cx="8289658" cy="6925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25AFD9-D612-44E8-8232-75150D26D55E}">
      <dsp:nvSpPr>
        <dsp:cNvPr id="0" name=""/>
        <dsp:cNvSpPr/>
      </dsp:nvSpPr>
      <dsp:spPr>
        <a:xfrm rot="5400000">
          <a:off x="-148930" y="151546"/>
          <a:ext cx="992869" cy="69500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900" kern="1200" smtClean="0"/>
            <a:t>T-30</a:t>
          </a:r>
          <a:endParaRPr lang="de-DE" sz="1900" kern="1200"/>
        </a:p>
      </dsp:txBody>
      <dsp:txXfrm rot="-5400000">
        <a:off x="1" y="350119"/>
        <a:ext cx="695008" cy="297861"/>
      </dsp:txXfrm>
    </dsp:sp>
    <dsp:sp modelId="{82ACECE3-BE59-4DB0-AE97-174CBA2826C0}">
      <dsp:nvSpPr>
        <dsp:cNvPr id="0" name=""/>
        <dsp:cNvSpPr/>
      </dsp:nvSpPr>
      <dsp:spPr>
        <a:xfrm rot="5400000">
          <a:off x="2617109" y="-1922101"/>
          <a:ext cx="645364" cy="44895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000" kern="1200" smtClean="0"/>
            <a:t>fordert Tempolimit 30 in den Städten</a:t>
          </a:r>
          <a:endParaRPr lang="de-DE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000" kern="1200" smtClean="0"/>
            <a:t>fordert Tempo 120 auf Autobahnen</a:t>
          </a:r>
          <a:endParaRPr lang="de-DE" sz="2000" kern="1200"/>
        </a:p>
      </dsp:txBody>
      <dsp:txXfrm rot="-5400000">
        <a:off x="695008" y="31504"/>
        <a:ext cx="4458063" cy="582356"/>
      </dsp:txXfrm>
    </dsp:sp>
    <dsp:sp modelId="{062F3543-A834-4799-A86C-D896204C4DB4}">
      <dsp:nvSpPr>
        <dsp:cNvPr id="0" name=""/>
        <dsp:cNvSpPr/>
      </dsp:nvSpPr>
      <dsp:spPr>
        <a:xfrm rot="5400000">
          <a:off x="-148930" y="937460"/>
          <a:ext cx="992869" cy="69500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900" kern="1200" smtClean="0"/>
            <a:t>WHO</a:t>
          </a:r>
          <a:endParaRPr lang="de-DE" sz="1900" kern="1200"/>
        </a:p>
      </dsp:txBody>
      <dsp:txXfrm rot="-5400000">
        <a:off x="1" y="1136033"/>
        <a:ext cx="695008" cy="297861"/>
      </dsp:txXfrm>
    </dsp:sp>
    <dsp:sp modelId="{FD40650C-5CE5-4A4F-81B1-6B5DC961FF95}">
      <dsp:nvSpPr>
        <dsp:cNvPr id="0" name=""/>
        <dsp:cNvSpPr/>
      </dsp:nvSpPr>
      <dsp:spPr>
        <a:xfrm rot="5400000">
          <a:off x="2617109" y="-1133571"/>
          <a:ext cx="645364" cy="44895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000" kern="1200" smtClean="0"/>
            <a:t>unterstützt so die WHO-Forderung nach Halbierung der Verkehrstoten</a:t>
          </a:r>
          <a:endParaRPr lang="de-DE" sz="2000" kern="1200"/>
        </a:p>
      </dsp:txBody>
      <dsp:txXfrm rot="-5400000">
        <a:off x="695008" y="820034"/>
        <a:ext cx="4458063" cy="582356"/>
      </dsp:txXfrm>
    </dsp:sp>
    <dsp:sp modelId="{A398509A-F924-45AA-B706-047F77BC4685}">
      <dsp:nvSpPr>
        <dsp:cNvPr id="0" name=""/>
        <dsp:cNvSpPr/>
      </dsp:nvSpPr>
      <dsp:spPr>
        <a:xfrm rot="5400000">
          <a:off x="-148930" y="1723374"/>
          <a:ext cx="992869" cy="69500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900" kern="1200" smtClean="0"/>
            <a:t>Klagen</a:t>
          </a:r>
          <a:endParaRPr lang="de-DE" sz="1900" kern="1200"/>
        </a:p>
      </dsp:txBody>
      <dsp:txXfrm rot="-5400000">
        <a:off x="1" y="1921947"/>
        <a:ext cx="695008" cy="297861"/>
      </dsp:txXfrm>
    </dsp:sp>
    <dsp:sp modelId="{B9D8FB99-8595-4B02-8EDF-AE4119CD37B9}">
      <dsp:nvSpPr>
        <dsp:cNvPr id="0" name=""/>
        <dsp:cNvSpPr/>
      </dsp:nvSpPr>
      <dsp:spPr>
        <a:xfrm rot="5400000">
          <a:off x="2617109" y="-347657"/>
          <a:ext cx="645364" cy="44895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000" kern="1200" smtClean="0"/>
            <a:t>will die Forderung per Klimaklagen gegen die Ampelkoalition durchsetzen</a:t>
          </a:r>
          <a:endParaRPr lang="de-DE" sz="2000" kern="1200"/>
        </a:p>
      </dsp:txBody>
      <dsp:txXfrm rot="-5400000">
        <a:off x="695008" y="1605948"/>
        <a:ext cx="4458063" cy="58235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15F1A-1017-46D6-A622-57A098DED492}" type="datetimeFigureOut">
              <a:rPr lang="de-DE" smtClean="0"/>
              <a:t>17.12.2021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2D36F-A656-42F3-908B-93CA3B8C70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393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17.12.2021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17.12.2021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17.12.2021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17.12.2021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17.12.2021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17.12.2021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17.12.2021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17.12.2021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17.12.2021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17.12.2021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17.12.2021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t>17.12.2021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6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47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60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11" Type="http://schemas.openxmlformats.org/officeDocument/2006/relationships/image" Target="../media/image64.jpg"/><Relationship Id="rId5" Type="http://schemas.openxmlformats.org/officeDocument/2006/relationships/diagramColors" Target="../diagrams/colors9.xml"/><Relationship Id="rId10" Type="http://schemas.openxmlformats.org/officeDocument/2006/relationships/image" Target="../media/image63.jp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6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12" Type="http://schemas.microsoft.com/office/2007/relationships/diagramDrawing" Target="../diagrams/drawing10.xm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jpeg"/><Relationship Id="rId11" Type="http://schemas.openxmlformats.org/officeDocument/2006/relationships/diagramColors" Target="../diagrams/colors10.xml"/><Relationship Id="rId5" Type="http://schemas.openxmlformats.org/officeDocument/2006/relationships/image" Target="../media/image73.jpeg"/><Relationship Id="rId10" Type="http://schemas.openxmlformats.org/officeDocument/2006/relationships/diagramQuickStyle" Target="../diagrams/quickStyle10.xml"/><Relationship Id="rId4" Type="http://schemas.openxmlformats.org/officeDocument/2006/relationships/image" Target="../media/image72.jpeg"/><Relationship Id="rId9" Type="http://schemas.openxmlformats.org/officeDocument/2006/relationships/diagramLayout" Target="../diagrams/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0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jpg"/><Relationship Id="rId5" Type="http://schemas.openxmlformats.org/officeDocument/2006/relationships/image" Target="../media/image78.jpe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83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11.jpeg"/><Relationship Id="rId4" Type="http://schemas.openxmlformats.org/officeDocument/2006/relationships/diagramData" Target="../diagrams/data3.xml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2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4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356992"/>
            <a:ext cx="3068960" cy="306896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93376" y="2492896"/>
            <a:ext cx="8557247" cy="1656184"/>
          </a:xfrm>
        </p:spPr>
        <p:txBody>
          <a:bodyPr>
            <a:noAutofit/>
          </a:bodyPr>
          <a:lstStyle/>
          <a:p>
            <a:pPr algn="l"/>
            <a:r>
              <a:rPr lang="de-DE" sz="6200" dirty="0" smtClean="0"/>
              <a:t>Bündnis Mobilitätswende </a:t>
            </a:r>
            <a:r>
              <a:rPr lang="de-DE" sz="6200" smtClean="0"/>
              <a:t/>
            </a:r>
            <a:br>
              <a:rPr lang="de-DE" sz="6200" smtClean="0"/>
            </a:br>
            <a:r>
              <a:rPr lang="de-DE" sz="6200" smtClean="0"/>
              <a:t>Düsseldorf</a:t>
            </a:r>
            <a:endParaRPr lang="de-DE" sz="62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79512" y="4365104"/>
            <a:ext cx="6264696" cy="1728192"/>
          </a:xfrm>
        </p:spPr>
        <p:txBody>
          <a:bodyPr>
            <a:normAutofit/>
          </a:bodyPr>
          <a:lstStyle/>
          <a:p>
            <a:pPr algn="l"/>
            <a:r>
              <a:rPr lang="de-DE" dirty="0" smtClean="0">
                <a:solidFill>
                  <a:srgbClr val="FF0000"/>
                </a:solidFill>
              </a:rPr>
              <a:t>Gegründet im </a:t>
            </a:r>
            <a:r>
              <a:rPr lang="de-DE" smtClean="0">
                <a:solidFill>
                  <a:srgbClr val="FF0000"/>
                </a:solidFill>
              </a:rPr>
              <a:t>September 2019</a:t>
            </a:r>
            <a:endParaRPr lang="de-DE" dirty="0" smtClean="0">
              <a:solidFill>
                <a:srgbClr val="FF0000"/>
              </a:solidFill>
            </a:endParaRPr>
          </a:p>
          <a:p>
            <a:pPr algn="l"/>
            <a:r>
              <a:rPr lang="de-DE" dirty="0" smtClean="0">
                <a:solidFill>
                  <a:srgbClr val="FF0000"/>
                </a:solidFill>
              </a:rPr>
              <a:t>Webseite: </a:t>
            </a:r>
          </a:p>
          <a:p>
            <a:pPr algn="l"/>
            <a:r>
              <a:rPr lang="de-DE" sz="3000" dirty="0" smtClean="0">
                <a:solidFill>
                  <a:srgbClr val="FF0000"/>
                </a:solidFill>
              </a:rPr>
              <a:t>www.mobilitaetswende-duesseldorf.de</a:t>
            </a:r>
            <a:endParaRPr lang="de-DE" sz="3000" dirty="0">
              <a:solidFill>
                <a:srgbClr val="FF0000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97"/>
            <a:ext cx="9144000" cy="1899402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9512" y="6165304"/>
            <a:ext cx="67337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smtClean="0"/>
              <a:t>Es folgt eine Präsentation zur Vorstellung des Bündnisses.</a:t>
            </a:r>
            <a:endParaRPr lang="de-DE" sz="2200"/>
          </a:p>
        </p:txBody>
      </p:sp>
    </p:spTree>
    <p:extLst>
      <p:ext uri="{BB962C8B-B14F-4D97-AF65-F5344CB8AC3E}">
        <p14:creationId xmlns:p14="http://schemas.microsoft.com/office/powerpoint/2010/main" val="262321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6840760" cy="1224136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de-DE" sz="3600" smtClean="0"/>
              <a:t>Ausbau der Fahrrad-Infrastruktur Ziel: 25% Anteil am Gesamtverkehr</a:t>
            </a:r>
            <a:endParaRPr lang="de-DE" sz="3600"/>
          </a:p>
        </p:txBody>
      </p:sp>
      <p:graphicFrame>
        <p:nvGraphicFramePr>
          <p:cNvPr id="7" name="Diagramm 6"/>
          <p:cNvGraphicFramePr/>
          <p:nvPr>
            <p:extLst>
              <p:ext uri="{D42A27DB-BD31-4B8C-83A1-F6EECF244321}">
                <p14:modId xmlns:p14="http://schemas.microsoft.com/office/powerpoint/2010/main" val="322612272"/>
              </p:ext>
            </p:extLst>
          </p:nvPr>
        </p:nvGraphicFramePr>
        <p:xfrm>
          <a:off x="251520" y="1628800"/>
          <a:ext cx="864096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92314"/>
            <a:ext cx="1296144" cy="1169553"/>
          </a:xfrm>
          <a:ln w="44450">
            <a:solidFill>
              <a:srgbClr val="92D050"/>
            </a:solidFill>
          </a:ln>
        </p:spPr>
      </p:pic>
      <p:sp>
        <p:nvSpPr>
          <p:cNvPr id="10" name="Textfeld 9"/>
          <p:cNvSpPr txBox="1"/>
          <p:nvPr/>
        </p:nvSpPr>
        <p:spPr>
          <a:xfrm>
            <a:off x="3275856" y="6093296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300" b="1" smtClean="0">
                <a:solidFill>
                  <a:srgbClr val="FF0000"/>
                </a:solidFill>
              </a:rPr>
              <a:t>Dafür muss die Stadt…</a:t>
            </a:r>
            <a:endParaRPr lang="de-DE" sz="23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60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000"/>
    </mc:Choice>
    <mc:Fallback xmlns="">
      <p:transition spd="slow" advClick="0" advTm="3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185016"/>
            <a:ext cx="6480721" cy="15878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de-DE" sz="3300" b="1" smtClean="0">
                <a:solidFill>
                  <a:srgbClr val="FF0000"/>
                </a:solidFill>
              </a:rPr>
              <a:t>Die Kontroverse zwischen ADFC und OB</a:t>
            </a:r>
            <a:r>
              <a:rPr lang="de-DE" sz="3100" b="1" smtClean="0">
                <a:solidFill>
                  <a:srgbClr val="FF0000"/>
                </a:solidFill>
              </a:rPr>
              <a:t/>
            </a:r>
            <a:br>
              <a:rPr lang="de-DE" sz="3100" b="1" smtClean="0">
                <a:solidFill>
                  <a:srgbClr val="FF0000"/>
                </a:solidFill>
              </a:rPr>
            </a:br>
            <a:r>
              <a:rPr lang="de-DE" sz="900" b="1">
                <a:solidFill>
                  <a:srgbClr val="FF0000"/>
                </a:solidFill>
              </a:rPr>
              <a:t> </a:t>
            </a:r>
            <a:r>
              <a:rPr lang="de-DE" sz="3100" b="1" smtClean="0">
                <a:solidFill>
                  <a:srgbClr val="FF0000"/>
                </a:solidFill>
              </a:rPr>
              <a:t/>
            </a:r>
            <a:br>
              <a:rPr lang="de-DE" sz="3100" b="1" smtClean="0">
                <a:solidFill>
                  <a:srgbClr val="FF0000"/>
                </a:solidFill>
              </a:rPr>
            </a:br>
            <a:r>
              <a:rPr lang="de-DE" sz="2700" smtClean="0"/>
              <a:t>OB Keller unterstellt „ideologische Verkehrspolitik“ und outet </a:t>
            </a:r>
            <a:r>
              <a:rPr lang="de-DE" sz="2700"/>
              <a:t>sich </a:t>
            </a:r>
            <a:r>
              <a:rPr lang="de-DE" sz="2700" smtClean="0"/>
              <a:t>selbst als </a:t>
            </a:r>
            <a:r>
              <a:rPr lang="de-DE" sz="2700"/>
              <a:t>Ideologe der </a:t>
            </a:r>
            <a:r>
              <a:rPr lang="de-DE" sz="2700" smtClean="0"/>
              <a:t>Autokultur</a:t>
            </a:r>
            <a:endParaRPr lang="de-DE" sz="270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7504" y="4797152"/>
            <a:ext cx="6408712" cy="1872208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de-DE" sz="4700" smtClean="0"/>
              <a:t>Forderungen ADFC </a:t>
            </a:r>
            <a:r>
              <a:rPr lang="de-DE" sz="4000" smtClean="0"/>
              <a:t>(Schreiben an OB, 22.11.21)</a:t>
            </a:r>
          </a:p>
          <a:p>
            <a:pPr>
              <a:buFontTx/>
              <a:buChar char="-"/>
            </a:pPr>
            <a:r>
              <a:rPr lang="de-DE" sz="3600" smtClean="0"/>
              <a:t>„der </a:t>
            </a:r>
            <a:r>
              <a:rPr lang="de-DE" sz="3600"/>
              <a:t>motorisierte Individualverkehr (muss) </a:t>
            </a:r>
            <a:r>
              <a:rPr lang="de-DE" sz="3600" smtClean="0"/>
              <a:t>zugunsten des </a:t>
            </a:r>
            <a:r>
              <a:rPr lang="de-DE" sz="3600"/>
              <a:t>Fuß-, </a:t>
            </a:r>
            <a:r>
              <a:rPr lang="de-DE" sz="3600" smtClean="0"/>
              <a:t>Rad-und </a:t>
            </a:r>
            <a:r>
              <a:rPr lang="de-DE" sz="3600"/>
              <a:t>ÖPN-Verkehr </a:t>
            </a:r>
            <a:r>
              <a:rPr lang="de-DE" sz="3600" smtClean="0"/>
              <a:t>zurückgedrängt </a:t>
            </a:r>
            <a:r>
              <a:rPr lang="de-DE" sz="3600"/>
              <a:t>werden</a:t>
            </a:r>
            <a:r>
              <a:rPr lang="de-DE" sz="3600" smtClean="0"/>
              <a:t>“</a:t>
            </a:r>
          </a:p>
          <a:p>
            <a:pPr>
              <a:buFontTx/>
              <a:buChar char="-"/>
            </a:pPr>
            <a:r>
              <a:rPr lang="de-DE" sz="3600" smtClean="0"/>
              <a:t>Maßnahmen </a:t>
            </a:r>
            <a:r>
              <a:rPr lang="de-DE" sz="3600"/>
              <a:t>für den Radverkehr </a:t>
            </a:r>
            <a:r>
              <a:rPr lang="de-DE" sz="3600" smtClean="0"/>
              <a:t>umsetzen, auch „zu </a:t>
            </a:r>
            <a:r>
              <a:rPr lang="de-DE" sz="3600"/>
              <a:t>Lasten des motorisierten </a:t>
            </a:r>
            <a:r>
              <a:rPr lang="de-DE" sz="3600" smtClean="0"/>
              <a:t>Individualverkehrs“</a:t>
            </a:r>
            <a:endParaRPr lang="de-DE" sz="3600"/>
          </a:p>
          <a:p>
            <a:pPr marL="0" indent="0">
              <a:buNone/>
            </a:pPr>
            <a:r>
              <a:rPr lang="de-DE" sz="3600"/>
              <a:t>- </a:t>
            </a:r>
            <a:r>
              <a:rPr lang="de-DE" sz="3600" smtClean="0"/>
              <a:t>    Planung  geschützter Radstreifen </a:t>
            </a:r>
            <a:r>
              <a:rPr lang="de-DE" sz="3600"/>
              <a:t>/ </a:t>
            </a:r>
            <a:r>
              <a:rPr lang="de-DE" sz="3600" smtClean="0"/>
              <a:t>Protected Bikelanes</a:t>
            </a:r>
            <a:endParaRPr lang="de-DE" sz="360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995139" y="1968872"/>
            <a:ext cx="7041357" cy="261225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de-DE" sz="4700" smtClean="0"/>
              <a:t>Position von OB Keller </a:t>
            </a:r>
            <a:r>
              <a:rPr lang="de-DE" sz="4000" smtClean="0"/>
              <a:t>(Offener Brief, 06.12.2021)</a:t>
            </a:r>
          </a:p>
          <a:p>
            <a:r>
              <a:rPr lang="de-DE" sz="3600" smtClean="0"/>
              <a:t>„keine </a:t>
            </a:r>
            <a:r>
              <a:rPr lang="de-DE" sz="3600"/>
              <a:t>ideologische </a:t>
            </a:r>
            <a:r>
              <a:rPr lang="de-DE" sz="3600" smtClean="0"/>
              <a:t>Verkehrspolitik betreiben“, wie der ADFC</a:t>
            </a:r>
          </a:p>
          <a:p>
            <a:r>
              <a:rPr lang="de-DE" sz="3600" smtClean="0"/>
              <a:t>ADFC soll „weniger ideologisch, mehr pragmatisch“  sein – also Verteidigung des Status quo, die autozentrierten Stadtstruktur</a:t>
            </a:r>
          </a:p>
          <a:p>
            <a:r>
              <a:rPr lang="de-DE" sz="3600" smtClean="0"/>
              <a:t>„</a:t>
            </a:r>
            <a:r>
              <a:rPr lang="de-DE" sz="3600"/>
              <a:t>Miteinander statt </a:t>
            </a:r>
            <a:r>
              <a:rPr lang="de-DE" sz="3600" smtClean="0"/>
              <a:t>Gegeneinander“ – Verteidigung des Autos</a:t>
            </a:r>
          </a:p>
          <a:p>
            <a:r>
              <a:rPr lang="de-DE" sz="3600" smtClean="0"/>
              <a:t>Autos sollen „sich </a:t>
            </a:r>
            <a:r>
              <a:rPr lang="de-DE" sz="3600"/>
              <a:t>flüssig in </a:t>
            </a:r>
            <a:r>
              <a:rPr lang="de-DE" sz="3600" smtClean="0"/>
              <a:t>unserer </a:t>
            </a:r>
            <a:r>
              <a:rPr lang="de-DE" sz="3600"/>
              <a:t>Stadt bewegen </a:t>
            </a:r>
            <a:r>
              <a:rPr lang="de-DE" sz="3600" smtClean="0"/>
              <a:t>können“, bei Umverteilung von Verkehrsräumen keine Nachteile haben.</a:t>
            </a:r>
          </a:p>
          <a:p>
            <a:r>
              <a:rPr lang="de-DE" sz="3600" smtClean="0"/>
              <a:t>Beim Ausbau von Radwegen keine Bevorzugung des Fahrrads  </a:t>
            </a:r>
            <a:endParaRPr lang="de-DE" sz="2900"/>
          </a:p>
          <a:p>
            <a:endParaRPr lang="de-DE" sz="220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496" y="185016"/>
            <a:ext cx="2335000" cy="15878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18" y="4725144"/>
            <a:ext cx="2484277" cy="99371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68872"/>
            <a:ext cx="1815627" cy="2540248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701496" y="5805264"/>
            <a:ext cx="23350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solidFill>
                  <a:srgbClr val="FF0000"/>
                </a:solidFill>
              </a:rPr>
              <a:t>Nur so geht die</a:t>
            </a:r>
          </a:p>
          <a:p>
            <a:r>
              <a:rPr lang="de-DE" sz="2400" b="1" smtClean="0">
                <a:solidFill>
                  <a:srgbClr val="FF0000"/>
                </a:solidFill>
              </a:rPr>
              <a:t>Verkehrswende!</a:t>
            </a:r>
            <a:endParaRPr lang="de-DE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04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0"/>
    </mc:Choice>
    <mc:Fallback xmlns="">
      <p:transition spd="slow" advClick="0" advTm="4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189273"/>
            <a:ext cx="7200800" cy="1007479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de-DE" sz="4000" smtClean="0"/>
              <a:t/>
            </a:r>
            <a:br>
              <a:rPr lang="de-DE" sz="4000" smtClean="0"/>
            </a:br>
            <a:r>
              <a:rPr lang="de-DE" sz="4000" smtClean="0"/>
              <a:t>Was in Düsseldorf falsch läuft (1)</a:t>
            </a:r>
            <a:br>
              <a:rPr lang="de-DE" sz="4000" smtClean="0"/>
            </a:br>
            <a:r>
              <a:rPr lang="de-DE" sz="3100" b="1" smtClean="0"/>
              <a:t>Falschparken auf Radwegen - </a:t>
            </a:r>
            <a:r>
              <a:rPr lang="de-DE" sz="3100" smtClean="0"/>
              <a:t>Autofahrerkultur</a:t>
            </a:r>
            <a:r>
              <a:rPr lang="de-DE" smtClean="0"/>
              <a:t/>
            </a:r>
            <a:br>
              <a:rPr lang="de-DE" smtClean="0"/>
            </a:br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0"/>
            <a:ext cx="1430154" cy="101116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11478"/>
            <a:ext cx="3023248" cy="188953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79512" y="3522494"/>
            <a:ext cx="2851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smtClean="0"/>
              <a:t>Falschparker auf der Hüttenstr.</a:t>
            </a:r>
            <a:endParaRPr lang="de-DE" sz="160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978" y="1611477"/>
            <a:ext cx="3046222" cy="1889531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764701" y="1758396"/>
            <a:ext cx="3114998" cy="43088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200" smtClean="0">
                <a:solidFill>
                  <a:srgbClr val="FF0000"/>
                </a:solidFill>
              </a:rPr>
              <a:t>Da hilft nur Abschleppen</a:t>
            </a:r>
            <a:r>
              <a:rPr lang="de-DE" sz="220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251924" y="3522494"/>
            <a:ext cx="31922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smtClean="0"/>
              <a:t>Falschparker auf dem Corneliusplatz</a:t>
            </a:r>
            <a:endParaRPr lang="de-DE" sz="1600"/>
          </a:p>
        </p:txBody>
      </p:sp>
      <p:sp>
        <p:nvSpPr>
          <p:cNvPr id="7" name="Textfeld 6"/>
          <p:cNvSpPr txBox="1"/>
          <p:nvPr/>
        </p:nvSpPr>
        <p:spPr>
          <a:xfrm>
            <a:off x="6516216" y="1593374"/>
            <a:ext cx="2448272" cy="212365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200" smtClean="0">
                <a:solidFill>
                  <a:srgbClr val="FF0000"/>
                </a:solidFill>
              </a:rPr>
              <a:t>Das Ordnungsamt</a:t>
            </a:r>
          </a:p>
          <a:p>
            <a:pPr algn="ctr"/>
            <a:r>
              <a:rPr lang="de-DE" sz="2200" smtClean="0">
                <a:solidFill>
                  <a:srgbClr val="FF0000"/>
                </a:solidFill>
              </a:rPr>
              <a:t>In Düsseldorf</a:t>
            </a:r>
          </a:p>
          <a:p>
            <a:r>
              <a:rPr lang="de-DE" sz="2200"/>
              <a:t>z</a:t>
            </a:r>
            <a:r>
              <a:rPr lang="de-DE" sz="2200" smtClean="0"/>
              <a:t>u wenig Personal, zuviel Rücksicht  auf Falschparker, Angst vor Prozessen</a:t>
            </a:r>
            <a:endParaRPr lang="de-DE" sz="220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932" y="4135433"/>
            <a:ext cx="4027548" cy="2461919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179513" y="4149080"/>
            <a:ext cx="4464496" cy="892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800" b="1" smtClean="0"/>
              <a:t>Parken gegen alle Vernunft </a:t>
            </a:r>
            <a:r>
              <a:rPr lang="de-DE" sz="2800" smtClean="0"/>
              <a:t>–</a:t>
            </a:r>
          </a:p>
          <a:p>
            <a:r>
              <a:rPr lang="de-DE" sz="2400" smtClean="0"/>
              <a:t>Autofahrerkultur im Verkehrsamt</a:t>
            </a:r>
            <a:endParaRPr lang="de-DE" sz="2400"/>
          </a:p>
        </p:txBody>
      </p:sp>
      <p:sp>
        <p:nvSpPr>
          <p:cNvPr id="15" name="Textfeld 14"/>
          <p:cNvSpPr txBox="1"/>
          <p:nvPr/>
        </p:nvSpPr>
        <p:spPr>
          <a:xfrm>
            <a:off x="179511" y="5301208"/>
            <a:ext cx="4464497" cy="110799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200" smtClean="0">
                <a:solidFill>
                  <a:srgbClr val="FF0000"/>
                </a:solidFill>
              </a:rPr>
              <a:t>Das Amt 66 </a:t>
            </a:r>
          </a:p>
          <a:p>
            <a:pPr algn="ctr"/>
            <a:r>
              <a:rPr lang="de-DE" sz="2200" smtClean="0"/>
              <a:t>erlaubt das Parken auf der Kö, trotz eines gleichzeitigen KÖ-Festes.</a:t>
            </a:r>
          </a:p>
        </p:txBody>
      </p:sp>
    </p:spTree>
    <p:extLst>
      <p:ext uri="{BB962C8B-B14F-4D97-AF65-F5344CB8AC3E}">
        <p14:creationId xmlns:p14="http://schemas.microsoft.com/office/powerpoint/2010/main" val="428224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15937"/>
            <a:ext cx="7301302" cy="792088"/>
          </a:xfrm>
          <a:solidFill>
            <a:srgbClr val="FF9185"/>
          </a:solidFill>
        </p:spPr>
        <p:txBody>
          <a:bodyPr>
            <a:normAutofit fontScale="90000"/>
          </a:bodyPr>
          <a:lstStyle/>
          <a:p>
            <a:r>
              <a:rPr lang="de-DE" b="1" smtClean="0"/>
              <a:t>Was in Düsseldorf falsch läuft </a:t>
            </a:r>
            <a:r>
              <a:rPr lang="de-DE" smtClean="0"/>
              <a:t>(2)</a:t>
            </a:r>
            <a:endParaRPr lang="de-DE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36" y="2651902"/>
            <a:ext cx="2640480" cy="3945450"/>
          </a:xfrm>
          <a:ln w="31750">
            <a:solidFill>
              <a:srgbClr val="FF0000"/>
            </a:solidFill>
          </a:ln>
        </p:spPr>
      </p:pic>
      <p:sp>
        <p:nvSpPr>
          <p:cNvPr id="8" name="Rechteck 7"/>
          <p:cNvSpPr/>
          <p:nvPr/>
        </p:nvSpPr>
        <p:spPr>
          <a:xfrm>
            <a:off x="251520" y="1196752"/>
            <a:ext cx="8586762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2200" b="1"/>
              <a:t>„Radfahrer sind die Verlierer auf D’dorfs Straßen</a:t>
            </a:r>
            <a:r>
              <a:rPr lang="de-DE" sz="2200" b="1" smtClean="0"/>
              <a:t>“ </a:t>
            </a:r>
            <a:r>
              <a:rPr lang="de-DE" sz="2200" smtClean="0"/>
              <a:t>(Kommentar RP)</a:t>
            </a:r>
            <a:endParaRPr lang="de-DE" sz="2200"/>
          </a:p>
          <a:p>
            <a:pPr algn="ctr"/>
            <a:r>
              <a:rPr lang="de-DE" sz="2200" smtClean="0"/>
              <a:t>Fehlende oder abrupt endende Fahrradwege  wie in </a:t>
            </a:r>
            <a:r>
              <a:rPr lang="de-DE" sz="2200"/>
              <a:t>der </a:t>
            </a:r>
            <a:r>
              <a:rPr lang="de-DE" sz="2200" smtClean="0"/>
              <a:t>Innenstadt,      Am Trippelsberg und anderswo – eine tödliche Gefahr!</a:t>
            </a:r>
            <a:endParaRPr lang="de-DE" sz="2200"/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695180"/>
            <a:ext cx="2952328" cy="3902171"/>
          </a:xfrm>
          <a:ln w="31750">
            <a:solidFill>
              <a:srgbClr val="FF0000"/>
            </a:solidFill>
          </a:ln>
        </p:spPr>
      </p:pic>
      <p:sp>
        <p:nvSpPr>
          <p:cNvPr id="15" name="Textfeld 14"/>
          <p:cNvSpPr txBox="1"/>
          <p:nvPr/>
        </p:nvSpPr>
        <p:spPr>
          <a:xfrm>
            <a:off x="539552" y="5014917"/>
            <a:ext cx="1944216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chemeClr val="bg1"/>
                </a:solidFill>
              </a:rPr>
              <a:t>Radweg endet auf der Graf-Adolf-Str.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156176" y="5734997"/>
            <a:ext cx="2448272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chemeClr val="bg1"/>
                </a:solidFill>
              </a:rPr>
              <a:t>  Kein Radweg auf der Berliner Allee/Hüttenstr.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3131840" y="2708920"/>
            <a:ext cx="25683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smtClean="0"/>
              <a:t>Trauer um Verkehrstod einer Radfahrerin auf der </a:t>
            </a:r>
            <a:r>
              <a:rPr lang="de-DE" sz="2000" err="1" smtClean="0"/>
              <a:t>Haroldstr</a:t>
            </a:r>
            <a:r>
              <a:rPr lang="de-DE" sz="2000" smtClean="0"/>
              <a:t>. </a:t>
            </a:r>
            <a:r>
              <a:rPr lang="de-DE" sz="1600" smtClean="0"/>
              <a:t>(26.10.21)</a:t>
            </a:r>
            <a:endParaRPr lang="de-DE" sz="160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9"/>
            <a:ext cx="1008112" cy="72225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987" y="3789040"/>
            <a:ext cx="2422711" cy="1767357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989858" y="5589240"/>
            <a:ext cx="28309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smtClean="0"/>
              <a:t>Der Fahrradweg ist wenig</a:t>
            </a:r>
          </a:p>
          <a:p>
            <a:pPr algn="ctr"/>
            <a:r>
              <a:rPr lang="de-DE" sz="2000"/>
              <a:t>z</a:t>
            </a:r>
            <a:r>
              <a:rPr lang="de-DE" sz="2000" smtClean="0"/>
              <a:t>ur Straße hin gesichert</a:t>
            </a:r>
            <a:r>
              <a:rPr lang="de-DE" smtClean="0"/>
              <a:t>.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907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56992"/>
            <a:ext cx="3532604" cy="3096344"/>
          </a:xfrm>
          <a:ln w="25400">
            <a:solidFill>
              <a:srgbClr val="FF0000"/>
            </a:solidFill>
          </a:ln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7139136" cy="792088"/>
          </a:xfrm>
          <a:solidFill>
            <a:srgbClr val="FF9185"/>
          </a:solidFill>
        </p:spPr>
        <p:txBody>
          <a:bodyPr>
            <a:normAutofit fontScale="90000"/>
          </a:bodyPr>
          <a:lstStyle/>
          <a:p>
            <a:r>
              <a:rPr lang="de-DE" b="1" smtClean="0"/>
              <a:t>Was in Düsseldorf falsch läuft </a:t>
            </a:r>
            <a:r>
              <a:rPr lang="de-DE" smtClean="0"/>
              <a:t>(3)</a:t>
            </a:r>
            <a:endParaRPr lang="de-DE"/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670" y="2524026"/>
            <a:ext cx="4448985" cy="2633166"/>
          </a:xfrm>
          <a:ln w="25400">
            <a:solidFill>
              <a:srgbClr val="FF0000"/>
            </a:solidFill>
          </a:ln>
        </p:spPr>
      </p:pic>
      <p:sp>
        <p:nvSpPr>
          <p:cNvPr id="10" name="Textfeld 9"/>
          <p:cNvSpPr txBox="1"/>
          <p:nvPr/>
        </p:nvSpPr>
        <p:spPr>
          <a:xfrm>
            <a:off x="323528" y="1291407"/>
            <a:ext cx="8496944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200" smtClean="0"/>
              <a:t>Im Zweifelsfall gibt das Verkehrsamt (Amt 66) dem Autoverkehr Vorrang vor dem Radverkehr – Gibt‘s eine Änderung mit Verkehrsdezernet J.Kral?</a:t>
            </a:r>
            <a:endParaRPr lang="de-DE" sz="2200"/>
          </a:p>
        </p:txBody>
      </p:sp>
      <p:sp>
        <p:nvSpPr>
          <p:cNvPr id="11" name="Textfeld 10"/>
          <p:cNvSpPr txBox="1"/>
          <p:nvPr/>
        </p:nvSpPr>
        <p:spPr>
          <a:xfrm>
            <a:off x="4355976" y="5304566"/>
            <a:ext cx="439248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900" smtClean="0"/>
              <a:t>Firmen, IHK und der OB Keller verhindern eine </a:t>
            </a:r>
            <a:r>
              <a:rPr lang="de-DE" sz="1900" b="1" smtClean="0"/>
              <a:t>Protected Bikelane</a:t>
            </a:r>
            <a:r>
              <a:rPr lang="de-DE" sz="1900" smtClean="0"/>
              <a:t> am Trippelsberg</a:t>
            </a:r>
          </a:p>
          <a:p>
            <a:r>
              <a:rPr lang="de-DE" sz="1900" smtClean="0"/>
              <a:t>- für das Parken und Rangieren von LKW -   und das OVG Münster gibt ihnen Recht!?</a:t>
            </a:r>
            <a:endParaRPr lang="de-DE" sz="1900"/>
          </a:p>
        </p:txBody>
      </p:sp>
      <p:sp>
        <p:nvSpPr>
          <p:cNvPr id="13" name="Textfeld 12"/>
          <p:cNvSpPr txBox="1"/>
          <p:nvPr/>
        </p:nvSpPr>
        <p:spPr>
          <a:xfrm>
            <a:off x="251520" y="2348880"/>
            <a:ext cx="367240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900" b="1" smtClean="0"/>
              <a:t>Die </a:t>
            </a:r>
            <a:r>
              <a:rPr lang="de-DE" sz="1900" b="1" err="1" smtClean="0"/>
              <a:t>Kö</a:t>
            </a:r>
            <a:r>
              <a:rPr lang="de-DE" sz="1900" b="1" smtClean="0"/>
              <a:t> – Verkehrschaos und Lärm</a:t>
            </a:r>
          </a:p>
          <a:p>
            <a:r>
              <a:rPr lang="de-DE" sz="1900" smtClean="0"/>
              <a:t>Zum „Bücherbummel“: Fahrradweg gesperrt, aber Autos dürfen fahren!</a:t>
            </a:r>
            <a:endParaRPr lang="de-DE" sz="190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260648"/>
            <a:ext cx="1152129" cy="82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5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149080"/>
            <a:ext cx="2392703" cy="2482121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05" y="4119643"/>
            <a:ext cx="2434895" cy="252573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717" y="188640"/>
            <a:ext cx="7452627" cy="969453"/>
          </a:xfrm>
          <a:solidFill>
            <a:srgbClr val="FF9185"/>
          </a:solidFill>
        </p:spPr>
        <p:txBody>
          <a:bodyPr>
            <a:normAutofit fontScale="90000"/>
          </a:bodyPr>
          <a:lstStyle/>
          <a:p>
            <a:r>
              <a:rPr lang="de-DE" sz="4000" smtClean="0"/>
              <a:t>Was in Düsseldorf falsch läuft (4) </a:t>
            </a:r>
            <a:r>
              <a:rPr lang="de-DE" sz="3600" smtClean="0"/>
              <a:t>     </a:t>
            </a:r>
            <a:br>
              <a:rPr lang="de-DE" sz="3600" smtClean="0"/>
            </a:br>
            <a:r>
              <a:rPr lang="de-DE" sz="3200" smtClean="0"/>
              <a:t>Suchspiel für Radelnde: Wo ist der Radweg hin?</a:t>
            </a:r>
            <a:endParaRPr lang="de-DE" sz="320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39" y="1408928"/>
            <a:ext cx="2202037" cy="2452120"/>
          </a:xfrm>
        </p:spPr>
      </p:pic>
      <p:pic>
        <p:nvPicPr>
          <p:cNvPr id="7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472585"/>
            <a:ext cx="1508952" cy="238846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59" y="260648"/>
            <a:ext cx="1152129" cy="82543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08928"/>
            <a:ext cx="2880320" cy="245212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771800" y="3212976"/>
            <a:ext cx="1872208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chemeClr val="bg1"/>
                </a:solidFill>
              </a:rPr>
              <a:t>Weinheimer Str.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99592" y="2492896"/>
            <a:ext cx="1872208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err="1" smtClean="0">
                <a:solidFill>
                  <a:schemeClr val="bg1"/>
                </a:solidFill>
              </a:rPr>
              <a:t>Oberbilker</a:t>
            </a:r>
            <a:r>
              <a:rPr lang="de-DE" smtClean="0">
                <a:solidFill>
                  <a:schemeClr val="bg1"/>
                </a:solidFill>
              </a:rPr>
              <a:t> Allee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012160" y="1844824"/>
            <a:ext cx="122413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chemeClr val="bg1"/>
                </a:solidFill>
              </a:rPr>
              <a:t>Klein Eller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55576" y="4427820"/>
            <a:ext cx="237626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err="1" smtClean="0">
                <a:solidFill>
                  <a:schemeClr val="bg1"/>
                </a:solidFill>
              </a:rPr>
              <a:t>Ellerstr</a:t>
            </a:r>
            <a:r>
              <a:rPr lang="de-DE" smtClean="0">
                <a:solidFill>
                  <a:schemeClr val="bg1"/>
                </a:solidFill>
              </a:rPr>
              <a:t>. /</a:t>
            </a:r>
            <a:r>
              <a:rPr lang="de-DE" err="1" smtClean="0">
                <a:solidFill>
                  <a:schemeClr val="bg1"/>
                </a:solidFill>
              </a:rPr>
              <a:t>Harkortstr</a:t>
            </a:r>
            <a:r>
              <a:rPr lang="de-DE" smtClean="0">
                <a:solidFill>
                  <a:schemeClr val="bg1"/>
                </a:solidFill>
              </a:rPr>
              <a:t>.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635896" y="6093296"/>
            <a:ext cx="2016225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err="1" smtClean="0">
                <a:solidFill>
                  <a:schemeClr val="bg1"/>
                </a:solidFill>
              </a:rPr>
              <a:t>Vennhauser</a:t>
            </a:r>
            <a:r>
              <a:rPr lang="de-DE" smtClean="0">
                <a:solidFill>
                  <a:schemeClr val="bg1"/>
                </a:solidFill>
              </a:rPr>
              <a:t> Allee</a:t>
            </a:r>
            <a:endParaRPr lang="de-DE">
              <a:solidFill>
                <a:schemeClr val="bg1"/>
              </a:solidFill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149080"/>
            <a:ext cx="2962315" cy="2482121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7349301" y="5528656"/>
            <a:ext cx="168719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err="1" smtClean="0">
                <a:solidFill>
                  <a:schemeClr val="bg1"/>
                </a:solidFill>
              </a:rPr>
              <a:t>Rothenbergstr</a:t>
            </a:r>
            <a:r>
              <a:rPr lang="de-DE" smtClean="0">
                <a:solidFill>
                  <a:schemeClr val="bg1"/>
                </a:solidFill>
              </a:rPr>
              <a:t>.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7812359" y="1412776"/>
            <a:ext cx="115212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 smtClean="0"/>
              <a:t>Ein Spiel mit dem Leben</a:t>
            </a:r>
            <a:r>
              <a:rPr lang="de-DE" sz="2400" smtClean="0"/>
              <a:t> </a:t>
            </a:r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341105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m 7"/>
          <p:cNvGraphicFramePr/>
          <p:nvPr>
            <p:extLst>
              <p:ext uri="{D42A27DB-BD31-4B8C-83A1-F6EECF244321}">
                <p14:modId xmlns:p14="http://schemas.microsoft.com/office/powerpoint/2010/main" val="400499067"/>
              </p:ext>
            </p:extLst>
          </p:nvPr>
        </p:nvGraphicFramePr>
        <p:xfrm>
          <a:off x="6444208" y="3068960"/>
          <a:ext cx="2952328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19" y="260648"/>
            <a:ext cx="7416825" cy="720080"/>
          </a:xfrm>
          <a:solidFill>
            <a:srgbClr val="FF9185"/>
          </a:solidFill>
        </p:spPr>
        <p:txBody>
          <a:bodyPr>
            <a:normAutofit fontScale="90000"/>
          </a:bodyPr>
          <a:lstStyle/>
          <a:p>
            <a:r>
              <a:rPr lang="de-DE"/>
              <a:t>Was in Düsseldorf falsch läuft </a:t>
            </a:r>
            <a:r>
              <a:rPr lang="de-DE" smtClean="0"/>
              <a:t>(5)</a:t>
            </a:r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1520" y="1196752"/>
            <a:ext cx="8712968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smtClean="0"/>
              <a:t>Fahrradwege werden </a:t>
            </a:r>
            <a:r>
              <a:rPr lang="de-DE" sz="2400"/>
              <a:t>n</a:t>
            </a:r>
            <a:r>
              <a:rPr lang="de-DE" sz="2400" smtClean="0"/>
              <a:t>icht breit genug geplant, zu wenig vom Auto- </a:t>
            </a:r>
          </a:p>
          <a:p>
            <a:r>
              <a:rPr lang="de-DE" sz="2400" smtClean="0"/>
              <a:t>und Fußverkehr getrennt, was Radfahrer und Fußgänger gefährdet.</a:t>
            </a:r>
            <a:endParaRPr lang="de-DE" sz="240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848" y="4797152"/>
            <a:ext cx="826423" cy="682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 rot="2534763">
            <a:off x="6402731" y="5041242"/>
            <a:ext cx="3041252" cy="447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smtClean="0"/>
              <a:t>Planung unzureichend!</a:t>
            </a:r>
            <a:endParaRPr lang="de-DE" sz="2200" b="1"/>
          </a:p>
        </p:txBody>
      </p:sp>
      <p:sp>
        <p:nvSpPr>
          <p:cNvPr id="10" name="Textfeld 9"/>
          <p:cNvSpPr txBox="1"/>
          <p:nvPr/>
        </p:nvSpPr>
        <p:spPr>
          <a:xfrm>
            <a:off x="179512" y="2204864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/>
              <a:t>Schildbürgerstreich: Der mittlere Fahrradweg auf der </a:t>
            </a:r>
            <a:r>
              <a:rPr lang="de-DE" b="1" smtClean="0"/>
              <a:t>Schadowstr</a:t>
            </a:r>
            <a:r>
              <a:rPr lang="de-DE" smtClean="0"/>
              <a:t>. </a:t>
            </a:r>
          </a:p>
          <a:p>
            <a:r>
              <a:rPr lang="de-DE" smtClean="0"/>
              <a:t>ist farblich  nicht vom Fußverkehr getrennt, ohne erkennbare Mar-</a:t>
            </a:r>
          </a:p>
          <a:p>
            <a:r>
              <a:rPr lang="de-DE"/>
              <a:t>k</a:t>
            </a:r>
            <a:r>
              <a:rPr lang="de-DE" smtClean="0"/>
              <a:t>ierungen, so dass Radfahrer und Fußgänger sich stets behindern.</a:t>
            </a:r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60649"/>
            <a:ext cx="1080120" cy="77384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81" y="3207668"/>
            <a:ext cx="6107719" cy="338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2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7643192" cy="792088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de-DE" sz="3600" smtClean="0"/>
              <a:t>Beispiele aus Städten, wo es besser läuft</a:t>
            </a:r>
            <a:endParaRPr lang="de-DE" sz="360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16632"/>
            <a:ext cx="1184391" cy="1401998"/>
          </a:xfrm>
        </p:spPr>
      </p:pic>
      <p:graphicFrame>
        <p:nvGraphicFramePr>
          <p:cNvPr id="8" name="Inhaltsplatzhalt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39338480"/>
              </p:ext>
            </p:extLst>
          </p:nvPr>
        </p:nvGraphicFramePr>
        <p:xfrm>
          <a:off x="107504" y="1484784"/>
          <a:ext cx="8928992" cy="5373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971600" y="1340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179512" y="1005584"/>
            <a:ext cx="75608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smtClean="0"/>
              <a:t>Fahrrad-Anteil am Gesamtverkehr (modal </a:t>
            </a:r>
            <a:r>
              <a:rPr lang="de-DE" sz="2200" err="1" smtClean="0"/>
              <a:t>split</a:t>
            </a:r>
            <a:r>
              <a:rPr lang="de-DE" sz="2200" smtClean="0"/>
              <a:t>) in D‘dorf </a:t>
            </a:r>
            <a:r>
              <a:rPr lang="de-DE" sz="2200" err="1" smtClean="0"/>
              <a:t>ca</a:t>
            </a:r>
            <a:r>
              <a:rPr lang="de-DE" sz="2200" smtClean="0"/>
              <a:t> 18 %</a:t>
            </a:r>
            <a:endParaRPr lang="de-DE" sz="2200"/>
          </a:p>
        </p:txBody>
      </p:sp>
    </p:spTree>
    <p:extLst>
      <p:ext uri="{BB962C8B-B14F-4D97-AF65-F5344CB8AC3E}">
        <p14:creationId xmlns:p14="http://schemas.microsoft.com/office/powerpoint/2010/main" val="18300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18677" y="188641"/>
            <a:ext cx="5045611" cy="576064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de-DE" sz="3000" b="1" smtClean="0"/>
              <a:t>Reduzierung des Autoverkehrs</a:t>
            </a:r>
            <a:endParaRPr lang="de-DE" sz="3000" b="1"/>
          </a:p>
        </p:txBody>
      </p:sp>
      <p:sp>
        <p:nvSpPr>
          <p:cNvPr id="5" name="Textfeld 4"/>
          <p:cNvSpPr txBox="1"/>
          <p:nvPr/>
        </p:nvSpPr>
        <p:spPr>
          <a:xfrm>
            <a:off x="2123728" y="764704"/>
            <a:ext cx="5040560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smtClean="0"/>
              <a:t>Bewirtschaftung des öffentlichen Parkraums – zuerst in </a:t>
            </a:r>
            <a:r>
              <a:rPr lang="de-DE" sz="2400" b="1" smtClean="0"/>
              <a:t>Bilk</a:t>
            </a:r>
            <a:r>
              <a:rPr lang="de-DE" sz="2400"/>
              <a:t> </a:t>
            </a:r>
            <a:r>
              <a:rPr lang="de-DE" sz="2400" smtClean="0"/>
              <a:t>und </a:t>
            </a:r>
            <a:r>
              <a:rPr lang="de-DE" sz="2400" b="1" smtClean="0"/>
              <a:t>Flingern</a:t>
            </a:r>
            <a:endParaRPr lang="de-DE" sz="2400" b="1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728192" cy="141605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9512" y="4915034"/>
            <a:ext cx="8764761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000"/>
              <a:t>Der Verkehrsausschuss verabschiedete  am 27.10.21 den Plan für Parkraumbewirt-schaftung und Anwohnerparken, </a:t>
            </a:r>
            <a:r>
              <a:rPr lang="de-DE" sz="2000" smtClean="0"/>
              <a:t>entsprechend </a:t>
            </a:r>
            <a:r>
              <a:rPr lang="de-DE" sz="2000"/>
              <a:t>des „Mobilitätsplans D“ (</a:t>
            </a:r>
            <a:r>
              <a:rPr lang="de-DE" sz="2000" smtClean="0"/>
              <a:t>11/2019).</a:t>
            </a:r>
            <a:endParaRPr lang="de-DE" sz="2000"/>
          </a:p>
          <a:p>
            <a:r>
              <a:rPr lang="de-DE" sz="2400" smtClean="0"/>
              <a:t>Das Ziel danach ist, den </a:t>
            </a:r>
            <a:r>
              <a:rPr lang="de-DE" sz="2400"/>
              <a:t>„Straßenraum zugunsten der Nahmobilität umzuverteilen und Parken im </a:t>
            </a:r>
            <a:r>
              <a:rPr lang="de-DE" sz="2400" smtClean="0"/>
              <a:t>öffentlichen </a:t>
            </a:r>
            <a:r>
              <a:rPr lang="de-DE" sz="2400"/>
              <a:t>Raum neu zu ordnen“. </a:t>
            </a:r>
            <a:endParaRPr lang="de-DE" sz="2400" smtClean="0"/>
          </a:p>
          <a:p>
            <a:r>
              <a:rPr lang="de-DE" sz="2000" smtClean="0"/>
              <a:t>Dafür Entwicklung eines „Werkzeugkastens“ mit Maßnahmen &amp; Gebührenordnung</a:t>
            </a:r>
            <a:endParaRPr lang="de-DE" sz="200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8" y="1808819"/>
            <a:ext cx="4352724" cy="291632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335" y="1808818"/>
            <a:ext cx="4194938" cy="291632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88640"/>
            <a:ext cx="1559030" cy="1407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987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Inhaltsplatzhalter 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52464676"/>
              </p:ext>
            </p:extLst>
          </p:nvPr>
        </p:nvGraphicFramePr>
        <p:xfrm>
          <a:off x="251520" y="1196752"/>
          <a:ext cx="8712968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7355160" cy="922114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de-DE" sz="3200" smtClean="0"/>
              <a:t>Bündnisaktionen für die Verkehrswende (2)</a:t>
            </a:r>
            <a:br>
              <a:rPr lang="de-DE" sz="3200" smtClean="0"/>
            </a:br>
            <a:r>
              <a:rPr lang="de-DE" sz="2400" smtClean="0"/>
              <a:t>Wir unterstützen den Bau von Mobilstationen durch die CMD</a:t>
            </a:r>
            <a:endParaRPr lang="de-DE" sz="2400"/>
          </a:p>
        </p:txBody>
      </p:sp>
      <p:pic>
        <p:nvPicPr>
          <p:cNvPr id="8" name="Inhaltsplatzhalter 8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590" y="129018"/>
            <a:ext cx="943898" cy="851710"/>
          </a:xfrm>
          <a:prstGeom prst="rect">
            <a:avLst/>
          </a:prstGeom>
          <a:ln w="44450">
            <a:solidFill>
              <a:srgbClr val="92D050"/>
            </a:solidFill>
          </a:ln>
        </p:spPr>
      </p:pic>
      <p:sp>
        <p:nvSpPr>
          <p:cNvPr id="12" name="Textfeld 11"/>
          <p:cNvSpPr txBox="1"/>
          <p:nvPr/>
        </p:nvSpPr>
        <p:spPr>
          <a:xfrm>
            <a:off x="2483768" y="3789040"/>
            <a:ext cx="4429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smtClean="0"/>
              <a:t>Die </a:t>
            </a:r>
            <a:r>
              <a:rPr lang="de-DE" sz="2000" err="1" smtClean="0"/>
              <a:t>Connected</a:t>
            </a:r>
            <a:r>
              <a:rPr lang="de-DE" sz="2000" smtClean="0"/>
              <a:t> Mobility D‘dorf will 2022</a:t>
            </a:r>
          </a:p>
          <a:p>
            <a:r>
              <a:rPr lang="de-DE" sz="2000" smtClean="0"/>
              <a:t> sieben Mobilitätsstationen bauen - am</a:t>
            </a:r>
            <a:endParaRPr lang="de-DE" sz="2000"/>
          </a:p>
        </p:txBody>
      </p:sp>
      <p:sp>
        <p:nvSpPr>
          <p:cNvPr id="15" name="Ellipse 14"/>
          <p:cNvSpPr/>
          <p:nvPr/>
        </p:nvSpPr>
        <p:spPr>
          <a:xfrm>
            <a:off x="3757662" y="1916832"/>
            <a:ext cx="1750442" cy="1750442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Ellipse 18"/>
          <p:cNvSpPr/>
          <p:nvPr/>
        </p:nvSpPr>
        <p:spPr>
          <a:xfrm>
            <a:off x="5364088" y="1562888"/>
            <a:ext cx="1656184" cy="1672337"/>
          </a:xfrm>
          <a:prstGeom prst="ellipse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Ellipse 19"/>
          <p:cNvSpPr/>
          <p:nvPr/>
        </p:nvSpPr>
        <p:spPr>
          <a:xfrm>
            <a:off x="7092280" y="1844824"/>
            <a:ext cx="1814503" cy="1872208"/>
          </a:xfrm>
          <a:prstGeom prst="ellipse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" r="-3000"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Textfeld 16"/>
          <p:cNvSpPr txBox="1"/>
          <p:nvPr/>
        </p:nvSpPr>
        <p:spPr>
          <a:xfrm>
            <a:off x="3563888" y="1208946"/>
            <a:ext cx="2160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smtClean="0"/>
              <a:t>Sharing-Angebote  mit Ladestation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7092280" y="1340768"/>
            <a:ext cx="1939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mtClean="0"/>
              <a:t>Fahrrad-Garagen</a:t>
            </a:r>
            <a:endParaRPr lang="de-DE" sz="2000"/>
          </a:p>
        </p:txBody>
      </p:sp>
      <p:sp>
        <p:nvSpPr>
          <p:cNvPr id="22" name="Inhaltsplatzhalter 21"/>
          <p:cNvSpPr>
            <a:spLocks noGrp="1"/>
          </p:cNvSpPr>
          <p:nvPr>
            <p:ph sz="half" idx="2"/>
          </p:nvPr>
        </p:nvSpPr>
        <p:spPr>
          <a:xfrm>
            <a:off x="7092280" y="3861048"/>
            <a:ext cx="1872208" cy="2808312"/>
          </a:xfrm>
        </p:spPr>
        <p:txBody>
          <a:bodyPr>
            <a:noAutofit/>
          </a:bodyPr>
          <a:lstStyle/>
          <a:p>
            <a:r>
              <a:rPr lang="de-DE" sz="1600" smtClean="0"/>
              <a:t>Weitere 18 Sta-tionen sind bis 2026 geplant später über 100</a:t>
            </a:r>
          </a:p>
          <a:p>
            <a:r>
              <a:rPr lang="de-DE" sz="1600"/>
              <a:t>[</a:t>
            </a:r>
            <a:r>
              <a:rPr lang="de-DE" sz="1600" smtClean="0"/>
              <a:t>Bilder aus einer Präsentation im Bürgerdialog]</a:t>
            </a:r>
          </a:p>
          <a:p>
            <a:r>
              <a:rPr lang="de-DE" sz="1600"/>
              <a:t>Webseite CMD: https://www.mobildus.de/mobilitaetstationen </a:t>
            </a:r>
          </a:p>
          <a:p>
            <a:endParaRPr lang="de-DE" sz="1600"/>
          </a:p>
        </p:txBody>
      </p:sp>
      <p:sp>
        <p:nvSpPr>
          <p:cNvPr id="23" name="Textfeld 22"/>
          <p:cNvSpPr txBox="1"/>
          <p:nvPr/>
        </p:nvSpPr>
        <p:spPr>
          <a:xfrm>
            <a:off x="179512" y="1340768"/>
            <a:ext cx="2039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mtClean="0"/>
              <a:t>Reparatur-Station</a:t>
            </a:r>
            <a:endParaRPr lang="de-DE" sz="2000"/>
          </a:p>
        </p:txBody>
      </p:sp>
      <p:sp>
        <p:nvSpPr>
          <p:cNvPr id="25" name="Inhaltsplatzhalter 21"/>
          <p:cNvSpPr txBox="1">
            <a:spLocks/>
          </p:cNvSpPr>
          <p:nvPr/>
        </p:nvSpPr>
        <p:spPr>
          <a:xfrm>
            <a:off x="263078" y="3861048"/>
            <a:ext cx="1872208" cy="2736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smtClean="0"/>
              <a:t>Horionplatz</a:t>
            </a:r>
          </a:p>
          <a:p>
            <a:r>
              <a:rPr lang="de-DE" sz="2000" smtClean="0"/>
              <a:t>Friedens-plätzchen</a:t>
            </a:r>
          </a:p>
          <a:p>
            <a:r>
              <a:rPr lang="de-DE" sz="2000" smtClean="0"/>
              <a:t>Kirchplatz</a:t>
            </a:r>
          </a:p>
          <a:p>
            <a:r>
              <a:rPr lang="de-DE" sz="2000" smtClean="0"/>
              <a:t>Bachplätz-chen</a:t>
            </a:r>
          </a:p>
          <a:p>
            <a:r>
              <a:rPr lang="de-DE" sz="2000" smtClean="0"/>
              <a:t>Universität (3 Stationen)</a:t>
            </a: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728" y="4581128"/>
            <a:ext cx="3391472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69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53589" y="270507"/>
            <a:ext cx="2088232" cy="37240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de-DE" sz="1600" b="1" dirty="0" smtClean="0"/>
          </a:p>
          <a:p>
            <a:pPr algn="ctr"/>
            <a:r>
              <a:rPr lang="de-DE" sz="4600" b="1" dirty="0" smtClean="0"/>
              <a:t>Das Ziel</a:t>
            </a:r>
          </a:p>
          <a:p>
            <a:pPr algn="ctr"/>
            <a:r>
              <a:rPr lang="de-DE" sz="1600" b="1" dirty="0" smtClean="0">
                <a:latin typeface="Arial Black" panose="020B0A04020102020204" pitchFamily="34" charset="0"/>
              </a:rPr>
              <a:t>---</a:t>
            </a:r>
          </a:p>
          <a:p>
            <a:pPr algn="ctr"/>
            <a:r>
              <a:rPr lang="de-DE" sz="4600" b="1" dirty="0"/>
              <a:t>e</a:t>
            </a:r>
            <a:r>
              <a:rPr lang="de-DE" sz="4600" b="1" dirty="0" smtClean="0"/>
              <a:t>ine </a:t>
            </a:r>
          </a:p>
          <a:p>
            <a:pPr algn="ctr"/>
            <a:r>
              <a:rPr lang="de-DE" sz="4600" b="1" dirty="0" smtClean="0"/>
              <a:t>reale</a:t>
            </a:r>
          </a:p>
          <a:p>
            <a:pPr algn="ctr"/>
            <a:r>
              <a:rPr lang="de-DE" sz="4600" b="1" dirty="0" smtClean="0"/>
              <a:t>Utopie</a:t>
            </a:r>
          </a:p>
          <a:p>
            <a:pPr algn="ctr"/>
            <a:endParaRPr lang="de-DE" sz="2000" b="1" dirty="0"/>
          </a:p>
        </p:txBody>
      </p:sp>
      <p:graphicFrame>
        <p:nvGraphicFramePr>
          <p:cNvPr id="12" name="Diagramm 11"/>
          <p:cNvGraphicFramePr/>
          <p:nvPr>
            <p:extLst>
              <p:ext uri="{D42A27DB-BD31-4B8C-83A1-F6EECF244321}">
                <p14:modId xmlns:p14="http://schemas.microsoft.com/office/powerpoint/2010/main" val="1250561482"/>
              </p:ext>
            </p:extLst>
          </p:nvPr>
        </p:nvGraphicFramePr>
        <p:xfrm>
          <a:off x="251520" y="4504471"/>
          <a:ext cx="8712968" cy="2092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Grafi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1" y="270507"/>
            <a:ext cx="6585962" cy="372409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555776" y="3409827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bg2"/>
                </a:solidFill>
              </a:rPr>
              <a:t>Superblocks in Barcelona</a:t>
            </a:r>
            <a:endParaRPr lang="de-DE" sz="2800" dirty="0">
              <a:solidFill>
                <a:schemeClr val="bg2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556588" y="4005064"/>
            <a:ext cx="344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Dank </a:t>
            </a:r>
            <a:r>
              <a:rPr lang="de-DE" smtClean="0"/>
              <a:t>an Ajuntament </a:t>
            </a:r>
            <a:r>
              <a:rPr lang="de-DE"/>
              <a:t>de Barcelona </a:t>
            </a:r>
          </a:p>
        </p:txBody>
      </p:sp>
    </p:spTree>
    <p:extLst>
      <p:ext uri="{BB962C8B-B14F-4D97-AF65-F5344CB8AC3E}">
        <p14:creationId xmlns:p14="http://schemas.microsoft.com/office/powerpoint/2010/main" val="286748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8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92314"/>
            <a:ext cx="1296144" cy="1169553"/>
          </a:xfrm>
          <a:prstGeom prst="rect">
            <a:avLst/>
          </a:prstGeom>
          <a:ln w="44450">
            <a:solidFill>
              <a:srgbClr val="92D050"/>
            </a:solidFill>
          </a:ln>
        </p:spPr>
      </p:pic>
      <p:sp>
        <p:nvSpPr>
          <p:cNvPr id="5" name="Textfeld 4"/>
          <p:cNvSpPr txBox="1"/>
          <p:nvPr/>
        </p:nvSpPr>
        <p:spPr>
          <a:xfrm>
            <a:off x="323528" y="308473"/>
            <a:ext cx="5472608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3600"/>
              <a:t>Was gut läuft in </a:t>
            </a:r>
            <a:r>
              <a:rPr lang="de-DE" sz="3600" smtClean="0"/>
              <a:t>Düsseldorf - </a:t>
            </a:r>
            <a:r>
              <a:rPr lang="de-DE" sz="3600"/>
              <a:t/>
            </a:r>
            <a:br>
              <a:rPr lang="de-DE" sz="3600"/>
            </a:br>
            <a:r>
              <a:rPr lang="de-DE" sz="2800" b="1"/>
              <a:t>Ausbau der Radwege-Infrastruktur</a:t>
            </a:r>
            <a:r>
              <a:rPr lang="de-DE" sz="3600" b="1"/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23528" y="2132857"/>
            <a:ext cx="4038600" cy="381642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de-DE" sz="2600" b="1" smtClean="0"/>
              <a:t>Verbesserungen und sinn- volle Bauprojekte</a:t>
            </a:r>
            <a:r>
              <a:rPr lang="de-DE" sz="2600" smtClean="0"/>
              <a:t> </a:t>
            </a:r>
          </a:p>
          <a:p>
            <a:r>
              <a:rPr lang="de-DE" sz="2400" smtClean="0"/>
              <a:t>Zweirichtungs-Radweg am Mannesmannufer</a:t>
            </a:r>
          </a:p>
          <a:p>
            <a:r>
              <a:rPr lang="de-DE" sz="2400" smtClean="0"/>
              <a:t>Neue Radwegführung am Ludwig-Hammers-Platz</a:t>
            </a:r>
          </a:p>
          <a:p>
            <a:r>
              <a:rPr lang="de-DE" sz="2400" smtClean="0"/>
              <a:t>Radwege über die Kreuzung am Worringer Platz</a:t>
            </a:r>
          </a:p>
          <a:p>
            <a:r>
              <a:rPr lang="de-DE" sz="2400" b="1" smtClean="0"/>
              <a:t>Breite Radwege z.B. auf der </a:t>
            </a:r>
            <a:r>
              <a:rPr lang="de-DE" sz="2400" b="1" err="1" smtClean="0"/>
              <a:t>Bilker</a:t>
            </a:r>
            <a:r>
              <a:rPr lang="de-DE" sz="2400" b="1" smtClean="0"/>
              <a:t> Allee u. der Friedrichstr.</a:t>
            </a:r>
            <a:endParaRPr lang="de-DE" sz="2400" b="1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4008" y="2132857"/>
            <a:ext cx="4172272" cy="3816423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sz="2600" b="1" smtClean="0"/>
              <a:t>wegen Erhalts aller     Fahrspuren ist der Radweg</a:t>
            </a:r>
          </a:p>
          <a:p>
            <a:r>
              <a:rPr lang="de-DE" sz="2400"/>
              <a:t>t</a:t>
            </a:r>
            <a:r>
              <a:rPr lang="de-DE" sz="2400" smtClean="0"/>
              <a:t>rotz Neuplanung doch nur 280 cm breit, damit zu eng</a:t>
            </a:r>
          </a:p>
          <a:p>
            <a:r>
              <a:rPr lang="de-DE" sz="2400"/>
              <a:t>u</a:t>
            </a:r>
            <a:r>
              <a:rPr lang="de-DE" sz="2400" smtClean="0"/>
              <a:t>mständlich, zu eng geführt, Merowinger Str. ohne Radweg</a:t>
            </a:r>
          </a:p>
          <a:p>
            <a:r>
              <a:rPr lang="de-DE" sz="2400"/>
              <a:t>s</a:t>
            </a:r>
            <a:r>
              <a:rPr lang="de-DE" sz="2400" smtClean="0"/>
              <a:t>tadteinwärts auf der Graf-Adolf-Str. wieder </a:t>
            </a:r>
            <a:r>
              <a:rPr lang="de-DE" sz="2400" err="1" smtClean="0"/>
              <a:t>zuende</a:t>
            </a:r>
            <a:endParaRPr lang="de-DE" sz="2400" smtClean="0"/>
          </a:p>
          <a:p>
            <a:r>
              <a:rPr lang="de-DE" sz="2400" b="1"/>
              <a:t>a</a:t>
            </a:r>
            <a:r>
              <a:rPr lang="de-DE" sz="2400" b="1" smtClean="0"/>
              <a:t>usnahmsweise auf Kosten des Autoverkehrs abgeteilt – </a:t>
            </a:r>
            <a:r>
              <a:rPr lang="de-DE" sz="2200" b="1" i="1" smtClean="0"/>
              <a:t>gut so! </a:t>
            </a:r>
            <a:endParaRPr lang="de-DE" sz="2200" b="1" i="1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1862365">
            <a:off x="5450391" y="1009265"/>
            <a:ext cx="3717175" cy="917767"/>
          </a:xfrm>
          <a:solidFill>
            <a:srgbClr val="FF9185"/>
          </a:solidFill>
        </p:spPr>
        <p:txBody>
          <a:bodyPr>
            <a:normAutofit/>
          </a:bodyPr>
          <a:lstStyle/>
          <a:p>
            <a:r>
              <a:rPr lang="de-DE" sz="2600">
                <a:solidFill>
                  <a:schemeClr val="bg1"/>
                </a:solidFill>
              </a:rPr>
              <a:t>w</a:t>
            </a:r>
            <a:r>
              <a:rPr lang="de-DE" sz="2600" smtClean="0">
                <a:solidFill>
                  <a:schemeClr val="bg1"/>
                </a:solidFill>
              </a:rPr>
              <a:t>enn‘s dem Autoverkehr keine </a:t>
            </a:r>
            <a:r>
              <a:rPr lang="de-DE" sz="2600">
                <a:solidFill>
                  <a:schemeClr val="bg1"/>
                </a:solidFill>
              </a:rPr>
              <a:t>F</a:t>
            </a:r>
            <a:r>
              <a:rPr lang="de-DE" sz="2600" smtClean="0">
                <a:solidFill>
                  <a:schemeClr val="bg1"/>
                </a:solidFill>
              </a:rPr>
              <a:t>ahrspur kostet…</a:t>
            </a:r>
            <a:endParaRPr lang="de-DE" sz="260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07504" y="6197242"/>
            <a:ext cx="8928992" cy="400110"/>
          </a:xfrm>
          <a:prstGeom prst="rect">
            <a:avLst/>
          </a:prstGeom>
          <a:solidFill>
            <a:srgbClr val="FF9185"/>
          </a:solidFill>
        </p:spPr>
        <p:txBody>
          <a:bodyPr wrap="square" rtlCol="0">
            <a:spAutoFit/>
          </a:bodyPr>
          <a:lstStyle/>
          <a:p>
            <a:r>
              <a:rPr lang="de-DE" sz="2000" b="1" smtClean="0"/>
              <a:t>Liebe CDU, ohne Verzicht auf Autofahrspuren wird’s nichts mit 25 % Fahrradanteil! </a:t>
            </a:r>
            <a:endParaRPr lang="de-DE" sz="2000" b="1"/>
          </a:p>
        </p:txBody>
      </p:sp>
      <p:sp>
        <p:nvSpPr>
          <p:cNvPr id="9" name="Pfeil nach rechts 8"/>
          <p:cNvSpPr/>
          <p:nvPr/>
        </p:nvSpPr>
        <p:spPr>
          <a:xfrm rot="20618820">
            <a:off x="3845569" y="2386312"/>
            <a:ext cx="846655" cy="48201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 rot="20689566">
            <a:off x="3830752" y="2428382"/>
            <a:ext cx="66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mtClean="0"/>
              <a:t>aber</a:t>
            </a:r>
            <a:endParaRPr lang="de-DE" sz="2000"/>
          </a:p>
        </p:txBody>
      </p:sp>
      <p:sp>
        <p:nvSpPr>
          <p:cNvPr id="11" name="Pfeil nach rechts 10"/>
          <p:cNvSpPr/>
          <p:nvPr/>
        </p:nvSpPr>
        <p:spPr>
          <a:xfrm rot="20618820">
            <a:off x="3831343" y="3106392"/>
            <a:ext cx="846655" cy="48201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 nach rechts 11"/>
          <p:cNvSpPr/>
          <p:nvPr/>
        </p:nvSpPr>
        <p:spPr>
          <a:xfrm rot="20618820">
            <a:off x="3845570" y="3826472"/>
            <a:ext cx="846655" cy="48201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 nach rechts 12"/>
          <p:cNvSpPr/>
          <p:nvPr/>
        </p:nvSpPr>
        <p:spPr>
          <a:xfrm rot="20618820">
            <a:off x="3850337" y="4546552"/>
            <a:ext cx="846655" cy="48201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 rot="20689566">
            <a:off x="3885574" y="3148462"/>
            <a:ext cx="66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mtClean="0"/>
              <a:t>aber</a:t>
            </a:r>
            <a:endParaRPr lang="de-DE" sz="2000"/>
          </a:p>
        </p:txBody>
      </p:sp>
      <p:sp>
        <p:nvSpPr>
          <p:cNvPr id="15" name="Textfeld 14"/>
          <p:cNvSpPr txBox="1"/>
          <p:nvPr/>
        </p:nvSpPr>
        <p:spPr>
          <a:xfrm rot="20689566">
            <a:off x="3885575" y="3868542"/>
            <a:ext cx="66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mtClean="0"/>
              <a:t>aber</a:t>
            </a:r>
            <a:endParaRPr lang="de-DE" sz="2000"/>
          </a:p>
        </p:txBody>
      </p:sp>
      <p:sp>
        <p:nvSpPr>
          <p:cNvPr id="16" name="Textfeld 15"/>
          <p:cNvSpPr txBox="1"/>
          <p:nvPr/>
        </p:nvSpPr>
        <p:spPr>
          <a:xfrm rot="20689566">
            <a:off x="3882819" y="4588622"/>
            <a:ext cx="66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mtClean="0"/>
              <a:t>aber</a:t>
            </a:r>
            <a:endParaRPr lang="de-DE" sz="2000"/>
          </a:p>
        </p:txBody>
      </p:sp>
      <p:sp>
        <p:nvSpPr>
          <p:cNvPr id="18" name="Pfeil nach rechts 17"/>
          <p:cNvSpPr/>
          <p:nvPr/>
        </p:nvSpPr>
        <p:spPr>
          <a:xfrm rot="20618820">
            <a:off x="4407125" y="5437549"/>
            <a:ext cx="523477" cy="350286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504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128792" cy="936104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de-DE" sz="3200" smtClean="0"/>
              <a:t>Der ÖPNV könnte besser werden – </a:t>
            </a:r>
            <a:br>
              <a:rPr lang="de-DE" sz="3200" smtClean="0"/>
            </a:br>
            <a:r>
              <a:rPr lang="de-DE" sz="3200" smtClean="0">
                <a:solidFill>
                  <a:srgbClr val="FF0000"/>
                </a:solidFill>
              </a:rPr>
              <a:t>preiswerter!</a:t>
            </a:r>
            <a:endParaRPr lang="de-DE" sz="3200">
              <a:solidFill>
                <a:srgbClr val="FF0000"/>
              </a:solidFill>
            </a:endParaRP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03463"/>
            <a:ext cx="1259502" cy="900771"/>
          </a:xfrm>
        </p:spPr>
      </p:pic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51520" y="3747765"/>
            <a:ext cx="8620178" cy="1265411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de-DE" sz="2200" smtClean="0"/>
              <a:t>In </a:t>
            </a:r>
            <a:r>
              <a:rPr lang="de-DE" sz="2200"/>
              <a:t>Wien gilt ein 365 €-Jahresticket, also ÖPNV für 1 € / Tag.</a:t>
            </a:r>
          </a:p>
          <a:p>
            <a:r>
              <a:rPr lang="de-DE" sz="2200"/>
              <a:t>In Monheim hat der Stadtrat einen kostenlosen ÖPNV eingeführt.</a:t>
            </a:r>
          </a:p>
          <a:p>
            <a:pPr marL="0" indent="0" algn="ctr">
              <a:buNone/>
            </a:pPr>
            <a:r>
              <a:rPr lang="de-DE" sz="2200">
                <a:solidFill>
                  <a:srgbClr val="FF0000"/>
                </a:solidFill>
              </a:rPr>
              <a:t>Wenn nicht Monheim, dann doch Wien als Beispiel!</a:t>
            </a:r>
          </a:p>
        </p:txBody>
      </p:sp>
      <p:sp>
        <p:nvSpPr>
          <p:cNvPr id="7" name="Inhaltsplatzhalter 3"/>
          <p:cNvSpPr txBox="1">
            <a:spLocks/>
          </p:cNvSpPr>
          <p:nvPr/>
        </p:nvSpPr>
        <p:spPr>
          <a:xfrm>
            <a:off x="251520" y="1268760"/>
            <a:ext cx="8620178" cy="2520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200" smtClean="0"/>
              <a:t>Das </a:t>
            </a:r>
            <a:r>
              <a:rPr lang="de-DE" sz="2200" b="1" smtClean="0"/>
              <a:t>Semester-Ticket</a:t>
            </a:r>
            <a:r>
              <a:rPr lang="de-DE" sz="2200" smtClean="0"/>
              <a:t> für den NRW-weiten Gemeinschaftsverkehr kostet an der Uni in D‘dorf 210 € (in Köln und Aachen etwas billiger). Dafür bezahlen allein in D‘dorf ca 8000 Phantom- (besser Ticket-) Studenten gerne zusätzlich ca 100 € Semesterbeitrag, um ein halbes Jahr kosten-los den ÖPNV in ganz NRW zu benutzen, ohne wirklich zu studieren. </a:t>
            </a:r>
            <a:r>
              <a:rPr lang="de-DE" sz="1700"/>
              <a:t>[</a:t>
            </a:r>
            <a:r>
              <a:rPr lang="de-DE" sz="1700" smtClean="0"/>
              <a:t>Quelle: WZ online, 28.04.2019]</a:t>
            </a:r>
          </a:p>
          <a:p>
            <a:pPr marL="0" indent="0" algn="ctr">
              <a:buNone/>
            </a:pPr>
            <a:r>
              <a:rPr lang="de-DE" sz="2400" smtClean="0">
                <a:solidFill>
                  <a:srgbClr val="FF0000"/>
                </a:solidFill>
              </a:rPr>
              <a:t>Viele wünschen ein günstiges, flexibel nutzbares Ticket!</a:t>
            </a:r>
          </a:p>
        </p:txBody>
      </p:sp>
      <p:sp>
        <p:nvSpPr>
          <p:cNvPr id="10" name="Inhaltsplatzhalter 3"/>
          <p:cNvSpPr txBox="1">
            <a:spLocks/>
          </p:cNvSpPr>
          <p:nvPr/>
        </p:nvSpPr>
        <p:spPr>
          <a:xfrm>
            <a:off x="251520" y="5013176"/>
            <a:ext cx="8620178" cy="165618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200" smtClean="0"/>
              <a:t>Lt. einer </a:t>
            </a:r>
            <a:r>
              <a:rPr lang="de-DE" sz="2200" b="1" smtClean="0"/>
              <a:t>Allensbach-Umfrage</a:t>
            </a:r>
            <a:r>
              <a:rPr lang="de-DE" sz="2200" smtClean="0"/>
              <a:t> von 08/2021 wünschen sich 74% der repräsentativ Befragten günstigere Fahrpreise im ÖPNV, ähnliche Ergebnisse hatte eine Leser-Umfrage der Rheinischen Post 2019.</a:t>
            </a:r>
          </a:p>
          <a:p>
            <a:pPr marL="0" indent="0" algn="ctr">
              <a:buNone/>
            </a:pPr>
            <a:r>
              <a:rPr lang="de-DE" sz="2400" smtClean="0">
                <a:solidFill>
                  <a:srgbClr val="FF0000"/>
                </a:solidFill>
              </a:rPr>
              <a:t>Hört auf die Bürger, nicht auf die VRR-Verantwortlichen!</a:t>
            </a:r>
          </a:p>
          <a:p>
            <a:endParaRPr lang="de-DE" sz="2200"/>
          </a:p>
        </p:txBody>
      </p:sp>
    </p:spTree>
    <p:extLst>
      <p:ext uri="{BB962C8B-B14F-4D97-AF65-F5344CB8AC3E}">
        <p14:creationId xmlns:p14="http://schemas.microsoft.com/office/powerpoint/2010/main" val="306401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51520" y="5056584"/>
            <a:ext cx="8694418" cy="1612776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2500"/>
          </a:bodyPr>
          <a:lstStyle/>
          <a:p>
            <a:r>
              <a:rPr lang="de-DE" sz="2500" smtClean="0"/>
              <a:t>Die Taktzahlen der großen U-Bahn-Linien zur Rush-Hour verdichten. </a:t>
            </a:r>
            <a:r>
              <a:rPr lang="de-DE" sz="2200" smtClean="0"/>
              <a:t>(</a:t>
            </a:r>
            <a:r>
              <a:rPr lang="de-DE" sz="2400" smtClean="0"/>
              <a:t>Häufig sind U-Bahnen morgens und nachmittags überfüllt.)</a:t>
            </a:r>
          </a:p>
          <a:p>
            <a:r>
              <a:rPr lang="de-DE" sz="2500" smtClean="0"/>
              <a:t>Abends und nachts auf den Hauptstrecken mehr Züge einsetzen.</a:t>
            </a:r>
            <a:r>
              <a:rPr lang="de-DE" sz="2500"/>
              <a:t> </a:t>
            </a:r>
            <a:r>
              <a:rPr lang="de-DE" sz="2400"/>
              <a:t>(Abends zu langes Warten, nachts kommt man nicht mehr weg</a:t>
            </a:r>
            <a:r>
              <a:rPr lang="de-DE" sz="2400" smtClean="0"/>
              <a:t>.)</a:t>
            </a:r>
            <a:endParaRPr lang="de-DE" sz="240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51520" y="188639"/>
            <a:ext cx="6984776" cy="1081281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de-DE" sz="3400" smtClean="0"/>
              <a:t>Der ÖPNV könnte besser werden – </a:t>
            </a:r>
            <a:br>
              <a:rPr lang="de-DE" sz="3400" smtClean="0"/>
            </a:br>
            <a:r>
              <a:rPr lang="de-DE" sz="3200" smtClean="0">
                <a:solidFill>
                  <a:srgbClr val="FF0000"/>
                </a:solidFill>
              </a:rPr>
              <a:t>verlässlicher und besser getaktet!</a:t>
            </a:r>
            <a:endParaRPr lang="de-DE" sz="3200">
              <a:solidFill>
                <a:srgbClr val="FF0000"/>
              </a:solidFill>
            </a:endParaRPr>
          </a:p>
        </p:txBody>
      </p:sp>
      <p:pic>
        <p:nvPicPr>
          <p:cNvPr id="8" name="Inhaltsplatzhalt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307" y="203463"/>
            <a:ext cx="1491173" cy="1066458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07504" y="1357318"/>
            <a:ext cx="88569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00"/>
              <a:t>Die U 75 kommt </a:t>
            </a:r>
            <a:r>
              <a:rPr lang="de-DE" sz="2100" smtClean="0"/>
              <a:t>sofort /wieder nicht - Beispiel </a:t>
            </a:r>
            <a:r>
              <a:rPr lang="de-DE" sz="2100"/>
              <a:t>für </a:t>
            </a:r>
            <a:r>
              <a:rPr lang="de-DE" sz="2100" smtClean="0"/>
              <a:t>fehlerhafte Bahn-Information</a:t>
            </a:r>
            <a:endParaRPr lang="de-DE" sz="2100"/>
          </a:p>
        </p:txBody>
      </p:sp>
      <p:sp>
        <p:nvSpPr>
          <p:cNvPr id="11" name="Textfeld 10"/>
          <p:cNvSpPr txBox="1"/>
          <p:nvPr/>
        </p:nvSpPr>
        <p:spPr>
          <a:xfrm>
            <a:off x="251520" y="4150241"/>
            <a:ext cx="8640961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200" smtClean="0"/>
              <a:t>Statt transparenter </a:t>
            </a:r>
            <a:r>
              <a:rPr lang="de-DE" sz="2200"/>
              <a:t>Information </a:t>
            </a:r>
            <a:r>
              <a:rPr lang="de-DE" sz="2200" smtClean="0"/>
              <a:t>– Züge verschwinden im Display-Nirvana.</a:t>
            </a:r>
          </a:p>
          <a:p>
            <a:pPr algn="ctr"/>
            <a:r>
              <a:rPr lang="de-DE" sz="2200" smtClean="0"/>
              <a:t>Besserer Service wäre durch einen Fahrgast-Beauftragten möglich.</a:t>
            </a:r>
            <a:endParaRPr lang="de-DE" sz="220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840061"/>
            <a:ext cx="3744416" cy="2165003"/>
          </a:xfr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5" y="1843529"/>
            <a:ext cx="3744416" cy="2161535"/>
          </a:xfrm>
          <a:prstGeom prst="rect">
            <a:avLst/>
          </a:prstGeom>
        </p:spPr>
      </p:pic>
      <p:sp>
        <p:nvSpPr>
          <p:cNvPr id="13" name="Pfeil nach rechts 12"/>
          <p:cNvSpPr/>
          <p:nvPr/>
        </p:nvSpPr>
        <p:spPr>
          <a:xfrm>
            <a:off x="3995937" y="2276872"/>
            <a:ext cx="1152127" cy="67501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3995937" y="2428664"/>
            <a:ext cx="1368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/>
              <a:t>n</a:t>
            </a:r>
            <a:r>
              <a:rPr lang="de-DE" sz="1600" smtClean="0"/>
              <a:t>ach 1 Min. </a:t>
            </a:r>
            <a:endParaRPr lang="de-DE" sz="1600"/>
          </a:p>
        </p:txBody>
      </p:sp>
    </p:spTree>
    <p:extLst>
      <p:ext uri="{BB962C8B-B14F-4D97-AF65-F5344CB8AC3E}">
        <p14:creationId xmlns:p14="http://schemas.microsoft.com/office/powerpoint/2010/main" val="429230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6984776" cy="993289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de-DE" sz="3800"/>
              <a:t>Der ÖPNV </a:t>
            </a:r>
            <a:r>
              <a:rPr lang="de-DE" sz="3800" smtClean="0"/>
              <a:t>soll bald  besser werden –</a:t>
            </a:r>
            <a:br>
              <a:rPr lang="de-DE" sz="3800" smtClean="0"/>
            </a:br>
            <a:r>
              <a:rPr lang="de-DE" sz="3300" smtClean="0">
                <a:solidFill>
                  <a:srgbClr val="FF0000"/>
                </a:solidFill>
              </a:rPr>
              <a:t>folgende Planungen bestehen </a:t>
            </a:r>
            <a:endParaRPr lang="de-DE" sz="3300">
              <a:solidFill>
                <a:srgbClr val="FF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23528" y="1268760"/>
            <a:ext cx="4248472" cy="532859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de-DE" sz="2100" b="1"/>
              <a:t>ÖPNV-Beschleunigung</a:t>
            </a:r>
            <a:r>
              <a:rPr lang="de-DE" sz="2100"/>
              <a:t> durch Bevorrechtigung an Ampeln: 380 Anlagen </a:t>
            </a:r>
            <a:r>
              <a:rPr lang="de-DE" sz="2100" smtClean="0"/>
              <a:t>werden umgerüstet, da-von 58 seit 01/2021 realisiert – </a:t>
            </a:r>
            <a:r>
              <a:rPr lang="de-DE" sz="2100" i="1" smtClean="0">
                <a:solidFill>
                  <a:srgbClr val="FF0000"/>
                </a:solidFill>
              </a:rPr>
              <a:t>nun kommt der ÖPNV in Fahrt!</a:t>
            </a:r>
          </a:p>
          <a:p>
            <a:r>
              <a:rPr lang="de-DE" sz="2100"/>
              <a:t>Der </a:t>
            </a:r>
            <a:r>
              <a:rPr lang="de-DE" sz="2100" b="1"/>
              <a:t>Bilker </a:t>
            </a:r>
            <a:r>
              <a:rPr lang="de-DE" sz="2100" b="1" smtClean="0"/>
              <a:t>Bahnhof </a:t>
            </a:r>
            <a:r>
              <a:rPr lang="de-DE" sz="2100"/>
              <a:t>wird für den RRX-Verkehr </a:t>
            </a:r>
            <a:r>
              <a:rPr lang="de-DE" sz="2100" smtClean="0"/>
              <a:t>ausgebaut, erhält einen Fahrradturm: </a:t>
            </a:r>
            <a:r>
              <a:rPr lang="de-DE" sz="2100"/>
              <a:t>Pendler </a:t>
            </a:r>
            <a:r>
              <a:rPr lang="de-DE" sz="2100" smtClean="0"/>
              <a:t>aus Neuss oder </a:t>
            </a:r>
            <a:r>
              <a:rPr lang="de-DE" sz="2100"/>
              <a:t>Duisburg </a:t>
            </a:r>
            <a:r>
              <a:rPr lang="de-DE" sz="2100" smtClean="0"/>
              <a:t>können auf Öffis </a:t>
            </a:r>
            <a:r>
              <a:rPr lang="de-DE" sz="2100"/>
              <a:t>oder </a:t>
            </a:r>
            <a:r>
              <a:rPr lang="de-DE" sz="2100" smtClean="0"/>
              <a:t>ihr </a:t>
            </a:r>
            <a:r>
              <a:rPr lang="de-DE" sz="2100"/>
              <a:t>Fahrrad </a:t>
            </a:r>
            <a:r>
              <a:rPr lang="de-DE" sz="2100" smtClean="0"/>
              <a:t>umsteigen - </a:t>
            </a:r>
            <a:r>
              <a:rPr lang="de-DE" sz="2100" i="1" smtClean="0">
                <a:solidFill>
                  <a:srgbClr val="FF0000"/>
                </a:solidFill>
              </a:rPr>
              <a:t>vielleicht weniger Auto-Pendler!</a:t>
            </a:r>
          </a:p>
          <a:p>
            <a:r>
              <a:rPr lang="de-DE" sz="2100" smtClean="0"/>
              <a:t>Eine </a:t>
            </a:r>
            <a:r>
              <a:rPr lang="de-DE" sz="2100" b="1" smtClean="0"/>
              <a:t>neue U 81 </a:t>
            </a:r>
            <a:r>
              <a:rPr lang="de-DE" sz="2100" smtClean="0"/>
              <a:t>soll von Krefeld über eine neue Rheinbrücke den Flughafen anbinden, ab Freilig-rath-Pl.evt. weiter bis Ratingen -</a:t>
            </a:r>
            <a:r>
              <a:rPr lang="de-DE" sz="2100" i="1" smtClean="0">
                <a:solidFill>
                  <a:srgbClr val="FF0000"/>
                </a:solidFill>
              </a:rPr>
              <a:t>vielleicht weniger Autoverkehr</a:t>
            </a:r>
            <a:r>
              <a:rPr lang="de-DE" sz="2100" smtClean="0">
                <a:solidFill>
                  <a:srgbClr val="FF0000"/>
                </a:solidFill>
              </a:rPr>
              <a:t>!</a:t>
            </a:r>
            <a:endParaRPr lang="de-DE" sz="2100">
              <a:solidFill>
                <a:srgbClr val="FF0000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88024" y="1268760"/>
            <a:ext cx="4032448" cy="288031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de-DE" sz="2100" smtClean="0"/>
              <a:t>Ausbau des  ÖPNV-Netzes mit neuen </a:t>
            </a:r>
            <a:r>
              <a:rPr lang="de-DE" sz="2100" b="1" smtClean="0"/>
              <a:t>Straßenbahn</a:t>
            </a:r>
            <a:r>
              <a:rPr lang="de-DE" sz="2100" b="1"/>
              <a:t>l</a:t>
            </a:r>
            <a:r>
              <a:rPr lang="de-DE" sz="2100" b="1" smtClean="0"/>
              <a:t>inien</a:t>
            </a:r>
            <a:r>
              <a:rPr lang="de-DE" sz="2100" smtClean="0"/>
              <a:t>, z.B.</a:t>
            </a:r>
          </a:p>
          <a:p>
            <a:r>
              <a:rPr lang="de-DE" sz="2100"/>
              <a:t>v</a:t>
            </a:r>
            <a:r>
              <a:rPr lang="de-DE" sz="2100" smtClean="0"/>
              <a:t>on Oberkassel über Theodor-Heuss-Brücke, Staufenplatz zur Berg. Kaserne (neues Wohnge-biet), evt. weiter bis Mettmann </a:t>
            </a:r>
          </a:p>
          <a:p>
            <a:r>
              <a:rPr lang="de-DE" sz="2100" smtClean="0"/>
              <a:t>vom </a:t>
            </a:r>
            <a:r>
              <a:rPr lang="de-DE" sz="2100"/>
              <a:t>Mörsenbroicher Ei über Flingern in den Süden </a:t>
            </a:r>
            <a:r>
              <a:rPr lang="de-DE" sz="2000" smtClean="0"/>
              <a:t>(</a:t>
            </a:r>
            <a:r>
              <a:rPr lang="de-DE" sz="2000" i="1" smtClean="0"/>
              <a:t>s.u.)</a:t>
            </a:r>
          </a:p>
        </p:txBody>
      </p:sp>
      <p:pic>
        <p:nvPicPr>
          <p:cNvPr id="5" name="Inhaltsplatzhalt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16632"/>
            <a:ext cx="1388865" cy="993289"/>
          </a:xfrm>
          <a:prstGeom prst="rect">
            <a:avLst/>
          </a:prstGeom>
        </p:spPr>
      </p:pic>
      <p:sp>
        <p:nvSpPr>
          <p:cNvPr id="6" name="Pfeil nach rechts 5"/>
          <p:cNvSpPr/>
          <p:nvPr/>
        </p:nvSpPr>
        <p:spPr>
          <a:xfrm>
            <a:off x="4860032" y="2132856"/>
            <a:ext cx="288032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7" name="Pfeil nach rechts 6"/>
          <p:cNvSpPr/>
          <p:nvPr/>
        </p:nvSpPr>
        <p:spPr>
          <a:xfrm>
            <a:off x="4860032" y="3429000"/>
            <a:ext cx="288032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077072"/>
            <a:ext cx="4032448" cy="249192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 rot="16200000">
            <a:off x="7771712" y="5188549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/>
              <a:t>Aus RP, 20.08.21, S. C 1)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221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7272808" cy="57239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de-DE" sz="3400" smtClean="0"/>
              <a:t>Bündnisaktionen für die Verkehrswende (1)</a:t>
            </a:r>
            <a:endParaRPr lang="de-DE" sz="340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905" y="3077383"/>
            <a:ext cx="1915167" cy="1647761"/>
          </a:xfrm>
        </p:spPr>
      </p:pic>
      <p:pic>
        <p:nvPicPr>
          <p:cNvPr id="5" name="Inhaltsplatzhalter 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29018"/>
            <a:ext cx="864096" cy="779702"/>
          </a:xfrm>
          <a:prstGeom prst="rect">
            <a:avLst/>
          </a:prstGeom>
          <a:ln w="44450">
            <a:solidFill>
              <a:srgbClr val="92D050"/>
            </a:solidFill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8777975" cy="170142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5496" y="713637"/>
            <a:ext cx="79173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smtClean="0"/>
              <a:t>Fahrrad-Demos für die PBL Am Trippelsberg am 23.04. und 05.06.21</a:t>
            </a:r>
            <a:endParaRPr lang="de-DE" sz="2200"/>
          </a:p>
        </p:txBody>
      </p:sp>
      <p:pic>
        <p:nvPicPr>
          <p:cNvPr id="11" name="Inhaltsplatzhalter 10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2450" y="3068960"/>
            <a:ext cx="1587822" cy="1661784"/>
          </a:xfr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068961"/>
            <a:ext cx="1721192" cy="1667518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5292080" y="471585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err="1" smtClean="0"/>
              <a:t>PopUp</a:t>
            </a:r>
            <a:r>
              <a:rPr lang="de-DE" b="1" smtClean="0"/>
              <a:t> Bikelane </a:t>
            </a:r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3203848" y="471585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smtClean="0"/>
              <a:t>Anja Vorspel (Linke</a:t>
            </a:r>
            <a:r>
              <a:rPr lang="de-DE" smtClean="0"/>
              <a:t>)</a:t>
            </a:r>
            <a:endParaRPr lang="de-DE"/>
          </a:p>
        </p:txBody>
      </p:sp>
      <p:sp>
        <p:nvSpPr>
          <p:cNvPr id="15" name="Textfeld 14"/>
          <p:cNvSpPr txBox="1"/>
          <p:nvPr/>
        </p:nvSpPr>
        <p:spPr>
          <a:xfrm>
            <a:off x="7128792" y="4715852"/>
            <a:ext cx="205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smtClean="0"/>
              <a:t>Dirk Jansen (BUND</a:t>
            </a:r>
            <a:r>
              <a:rPr lang="de-DE" smtClean="0"/>
              <a:t>)</a:t>
            </a:r>
            <a:endParaRPr lang="de-DE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074536"/>
            <a:ext cx="2934414" cy="1650608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245791" y="4725144"/>
            <a:ext cx="27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smtClean="0"/>
              <a:t>Demo vor Hille und Müller</a:t>
            </a:r>
            <a:endParaRPr lang="de-DE" b="1"/>
          </a:p>
        </p:txBody>
      </p:sp>
      <p:graphicFrame>
        <p:nvGraphicFramePr>
          <p:cNvPr id="20" name="Diagramm 19"/>
          <p:cNvGraphicFramePr/>
          <p:nvPr>
            <p:extLst>
              <p:ext uri="{D42A27DB-BD31-4B8C-83A1-F6EECF244321}">
                <p14:modId xmlns:p14="http://schemas.microsoft.com/office/powerpoint/2010/main" val="2066954425"/>
              </p:ext>
            </p:extLst>
          </p:nvPr>
        </p:nvGraphicFramePr>
        <p:xfrm>
          <a:off x="160803" y="5168527"/>
          <a:ext cx="8784976" cy="1572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78760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347" y="1156837"/>
            <a:ext cx="2352805" cy="313625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36096" y="6319316"/>
            <a:ext cx="3600400" cy="422052"/>
          </a:xfrm>
        </p:spPr>
        <p:txBody>
          <a:bodyPr>
            <a:noAutofit/>
          </a:bodyPr>
          <a:lstStyle/>
          <a:p>
            <a:r>
              <a:rPr lang="de-DE" sz="1800" err="1" smtClean="0"/>
              <a:t>PopUp</a:t>
            </a:r>
            <a:r>
              <a:rPr lang="de-DE" sz="1800" smtClean="0"/>
              <a:t> Bikelane-Aktion für Radwege</a:t>
            </a:r>
            <a:endParaRPr lang="de-DE" sz="1800"/>
          </a:p>
        </p:txBody>
      </p:sp>
      <p:pic>
        <p:nvPicPr>
          <p:cNvPr id="14" name="Inhaltsplatzhalter 1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316" y="1348950"/>
            <a:ext cx="2793163" cy="1864026"/>
          </a:xfr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251520" y="188640"/>
            <a:ext cx="7488832" cy="8517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400" smtClean="0"/>
              <a:t>Ältere Bündnisaktionen (2)</a:t>
            </a:r>
          </a:p>
          <a:p>
            <a:r>
              <a:rPr lang="de-DE" sz="2900"/>
              <a:t>Für Radwege, </a:t>
            </a:r>
            <a:r>
              <a:rPr lang="de-DE" sz="2900" err="1" smtClean="0"/>
              <a:t>für‘s</a:t>
            </a:r>
            <a:r>
              <a:rPr lang="de-DE" sz="2900" smtClean="0"/>
              <a:t> </a:t>
            </a:r>
            <a:r>
              <a:rPr lang="de-DE" sz="2900"/>
              <a:t>Klima und einen OB der </a:t>
            </a:r>
            <a:r>
              <a:rPr lang="de-DE" sz="2900" smtClean="0"/>
              <a:t>Verkehrswende</a:t>
            </a:r>
            <a:endParaRPr lang="de-DE" sz="3200"/>
          </a:p>
        </p:txBody>
      </p:sp>
      <p:pic>
        <p:nvPicPr>
          <p:cNvPr id="6" name="Inhaltsplatzhalter 8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88640"/>
            <a:ext cx="864096" cy="779702"/>
          </a:xfrm>
          <a:prstGeom prst="rect">
            <a:avLst/>
          </a:prstGeom>
          <a:ln w="44450">
            <a:solidFill>
              <a:srgbClr val="92D050"/>
            </a:solidFill>
          </a:ln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4242429" y="2051063"/>
            <a:ext cx="1080120" cy="3502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 smtClean="0">
                <a:solidFill>
                  <a:srgbClr val="FF0000"/>
                </a:solidFill>
              </a:rPr>
              <a:t>OB-Wahl</a:t>
            </a:r>
            <a:endParaRPr lang="de-DE" sz="1800">
              <a:solidFill>
                <a:srgbClr val="FF0000"/>
              </a:solidFill>
            </a:endParaRPr>
          </a:p>
        </p:txBody>
      </p:sp>
      <p:pic>
        <p:nvPicPr>
          <p:cNvPr id="13" name="Inhaltsplatzhalter 12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23378"/>
            <a:ext cx="3137031" cy="1889598"/>
          </a:xfrm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251520" y="6358848"/>
            <a:ext cx="3813704" cy="310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 smtClean="0"/>
              <a:t>Fahrrad-Demo gegen Abwrackprämien </a:t>
            </a:r>
            <a:endParaRPr lang="de-DE" sz="1800"/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6099317" y="3240024"/>
            <a:ext cx="2592287" cy="621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 err="1" smtClean="0"/>
              <a:t>PopUp</a:t>
            </a:r>
            <a:r>
              <a:rPr lang="de-DE" sz="1800" smtClean="0"/>
              <a:t> Bikelane-Aktion an der </a:t>
            </a:r>
            <a:r>
              <a:rPr lang="de-DE" sz="1800" err="1" smtClean="0"/>
              <a:t>Oststr</a:t>
            </a:r>
            <a:r>
              <a:rPr lang="de-DE" sz="1800" smtClean="0"/>
              <a:t>. (23.05.20)</a:t>
            </a:r>
            <a:endParaRPr lang="de-DE" sz="1800"/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107504" y="3240024"/>
            <a:ext cx="3240360" cy="621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 smtClean="0"/>
              <a:t>Fahrrad-Demo fürs Klima mit Offenem Brief an OB (27.10.20)</a:t>
            </a:r>
            <a:endParaRPr lang="de-DE" sz="180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48002"/>
            <a:ext cx="4066652" cy="203332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273" y="4289202"/>
            <a:ext cx="3498118" cy="209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1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1" y="116632"/>
            <a:ext cx="5760640" cy="720080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de-DE" sz="2900" smtClean="0"/>
              <a:t>Es gäbe noch soviel zu thematisieren</a:t>
            </a:r>
            <a:endParaRPr lang="de-DE" sz="290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62300066"/>
              </p:ext>
            </p:extLst>
          </p:nvPr>
        </p:nvGraphicFramePr>
        <p:xfrm>
          <a:off x="251520" y="980728"/>
          <a:ext cx="576064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Grafi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301208"/>
            <a:ext cx="1080120" cy="73279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50" y="2492896"/>
            <a:ext cx="907798" cy="927525"/>
          </a:xfrm>
          <a:prstGeom prst="rect">
            <a:avLst/>
          </a:prstGeom>
        </p:spPr>
      </p:pic>
      <p:pic>
        <p:nvPicPr>
          <p:cNvPr id="13" name="Inhaltsplatzhalter 12"/>
          <p:cNvPicPr>
            <a:picLocks noGrp="1" noChangeAspect="1"/>
          </p:cNvPicPr>
          <p:nvPr>
            <p:ph sz="half"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432" y="114696"/>
            <a:ext cx="2919064" cy="1442096"/>
          </a:xfrm>
          <a:noFill/>
          <a:ln w="44450">
            <a:noFill/>
          </a:ln>
        </p:spPr>
      </p:pic>
      <p:sp>
        <p:nvSpPr>
          <p:cNvPr id="14" name="Textfeld 13"/>
          <p:cNvSpPr txBox="1"/>
          <p:nvPr/>
        </p:nvSpPr>
        <p:spPr>
          <a:xfrm>
            <a:off x="251520" y="6237312"/>
            <a:ext cx="6912768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2400" smtClean="0"/>
              <a:t>Mehr im Web: www.mobilitaetswende-duesseldorf.de</a:t>
            </a:r>
            <a:r>
              <a:rPr lang="de-DE" sz="2200" smtClean="0"/>
              <a:t> </a:t>
            </a:r>
            <a:endParaRPr lang="de-DE" sz="2200"/>
          </a:p>
        </p:txBody>
      </p:sp>
      <p:sp>
        <p:nvSpPr>
          <p:cNvPr id="15" name="Textfeld 14"/>
          <p:cNvSpPr txBox="1"/>
          <p:nvPr/>
        </p:nvSpPr>
        <p:spPr>
          <a:xfrm rot="1963419">
            <a:off x="6580346" y="2223721"/>
            <a:ext cx="2258472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smtClean="0"/>
              <a:t>… nun ist erst- mal Schluss.</a:t>
            </a:r>
            <a:endParaRPr lang="de-DE" sz="2800"/>
          </a:p>
        </p:txBody>
      </p:sp>
      <p:sp>
        <p:nvSpPr>
          <p:cNvPr id="16" name="Textfeld 15"/>
          <p:cNvSpPr txBox="1"/>
          <p:nvPr/>
        </p:nvSpPr>
        <p:spPr>
          <a:xfrm rot="1963419">
            <a:off x="6278891" y="3440707"/>
            <a:ext cx="2432247" cy="138499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2800" smtClean="0"/>
              <a:t>Wir hoffen, Sie haben viele neue Fragen, …  </a:t>
            </a:r>
            <a:endParaRPr lang="de-DE" sz="2800"/>
          </a:p>
        </p:txBody>
      </p:sp>
      <p:sp>
        <p:nvSpPr>
          <p:cNvPr id="17" name="Textfeld 16"/>
          <p:cNvSpPr txBox="1"/>
          <p:nvPr/>
        </p:nvSpPr>
        <p:spPr>
          <a:xfrm rot="1963419">
            <a:off x="6267695" y="5210355"/>
            <a:ext cx="2414483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2800" smtClean="0"/>
              <a:t>… dann wäre viel gewonnen!</a:t>
            </a:r>
            <a:endParaRPr lang="de-DE" sz="2800"/>
          </a:p>
        </p:txBody>
      </p:sp>
    </p:spTree>
    <p:extLst>
      <p:ext uri="{BB962C8B-B14F-4D97-AF65-F5344CB8AC3E}">
        <p14:creationId xmlns:p14="http://schemas.microsoft.com/office/powerpoint/2010/main" val="371648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m 8"/>
          <p:cNvGraphicFramePr/>
          <p:nvPr>
            <p:extLst>
              <p:ext uri="{D42A27DB-BD31-4B8C-83A1-F6EECF244321}">
                <p14:modId xmlns:p14="http://schemas.microsoft.com/office/powerpoint/2010/main" val="1454175193"/>
              </p:ext>
            </p:extLst>
          </p:nvPr>
        </p:nvGraphicFramePr>
        <p:xfrm>
          <a:off x="899592" y="1412776"/>
          <a:ext cx="8820472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Inhaltsplatzhalter 2"/>
          <p:cNvSpPr txBox="1">
            <a:spLocks/>
          </p:cNvSpPr>
          <p:nvPr/>
        </p:nvSpPr>
        <p:spPr>
          <a:xfrm>
            <a:off x="4067944" y="4293096"/>
            <a:ext cx="4906888" cy="1905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de-DE" dirty="0" smtClean="0"/>
          </a:p>
          <a:p>
            <a:endParaRPr 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467544" y="4437112"/>
            <a:ext cx="8229600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539552" y="230739"/>
            <a:ext cx="7967228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5400" smtClean="0"/>
              <a:t>  </a:t>
            </a:r>
            <a:r>
              <a:rPr lang="de-DE" sz="5400" b="1" smtClean="0"/>
              <a:t>Unser </a:t>
            </a:r>
            <a:r>
              <a:rPr lang="de-DE" sz="5400" b="1" dirty="0"/>
              <a:t>Aktions-Programm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50381" y="1484784"/>
            <a:ext cx="1069292" cy="14465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Eine</a:t>
            </a:r>
          </a:p>
          <a:p>
            <a:r>
              <a:rPr lang="de-DE" sz="2800" dirty="0" smtClean="0"/>
              <a:t>Über-</a:t>
            </a:r>
          </a:p>
          <a:p>
            <a:r>
              <a:rPr lang="de-DE" sz="2800" dirty="0" err="1" smtClean="0"/>
              <a:t>sicht</a:t>
            </a:r>
            <a:endParaRPr lang="de-DE" sz="2800" smtClean="0"/>
          </a:p>
        </p:txBody>
      </p:sp>
    </p:spTree>
    <p:extLst>
      <p:ext uri="{BB962C8B-B14F-4D97-AF65-F5344CB8AC3E}">
        <p14:creationId xmlns:p14="http://schemas.microsoft.com/office/powerpoint/2010/main" val="59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19" y="188640"/>
            <a:ext cx="6436623" cy="1008112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de-DE" sz="3000" b="1" smtClean="0"/>
              <a:t>Stadt für Menschen statt für Autos </a:t>
            </a:r>
            <a:br>
              <a:rPr lang="de-DE" sz="3000" b="1" smtClean="0"/>
            </a:br>
            <a:r>
              <a:rPr lang="de-DE" sz="2800" smtClean="0"/>
              <a:t>Superblocks in Barcelona - autofreie Plätze</a:t>
            </a:r>
            <a:endParaRPr lang="de-DE" sz="2800" b="1"/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8640"/>
            <a:ext cx="1455676" cy="1029208"/>
          </a:xfrm>
        </p:spPr>
      </p:pic>
      <p:pic>
        <p:nvPicPr>
          <p:cNvPr id="13" name="Inhaltsplatzhalter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07" y="1382029"/>
            <a:ext cx="4800049" cy="2623035"/>
          </a:xfrm>
        </p:spPr>
      </p:pic>
      <p:graphicFrame>
        <p:nvGraphicFramePr>
          <p:cNvPr id="15" name="Diagramm 14"/>
          <p:cNvGraphicFramePr/>
          <p:nvPr>
            <p:extLst>
              <p:ext uri="{D42A27DB-BD31-4B8C-83A1-F6EECF244321}">
                <p14:modId xmlns:p14="http://schemas.microsoft.com/office/powerpoint/2010/main" val="1121004934"/>
              </p:ext>
            </p:extLst>
          </p:nvPr>
        </p:nvGraphicFramePr>
        <p:xfrm>
          <a:off x="5292080" y="1340768"/>
          <a:ext cx="3552056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7" name="Grafik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233583"/>
            <a:ext cx="3960440" cy="2363769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221088"/>
            <a:ext cx="3944257" cy="237979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 rot="16200000">
            <a:off x="7406627" y="5158786"/>
            <a:ext cx="2736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smtClean="0"/>
              <a:t>Bilder mit freundlicher Genehmi-</a:t>
            </a:r>
          </a:p>
          <a:p>
            <a:r>
              <a:rPr lang="de-DE" sz="1400" smtClean="0"/>
              <a:t>gung des </a:t>
            </a:r>
            <a:r>
              <a:rPr lang="de-DE" sz="1400"/>
              <a:t>Ajuntament de Barcelona</a:t>
            </a:r>
          </a:p>
        </p:txBody>
      </p:sp>
    </p:spTree>
    <p:extLst>
      <p:ext uri="{BB962C8B-B14F-4D97-AF65-F5344CB8AC3E}">
        <p14:creationId xmlns:p14="http://schemas.microsoft.com/office/powerpoint/2010/main" val="13645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6984776" cy="1224136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de-DE" sz="2600" b="1" smtClean="0"/>
              <a:t>Tempo 30 in der Stadt und 120 auf der Autobahn für Gesundheit, Lebensqualität und Klimaschutz</a:t>
            </a:r>
            <a:endParaRPr lang="de-DE" sz="2600" b="1"/>
          </a:p>
        </p:txBody>
      </p:sp>
      <p:graphicFrame>
        <p:nvGraphicFramePr>
          <p:cNvPr id="8" name="Diagramm 7"/>
          <p:cNvGraphicFramePr/>
          <p:nvPr>
            <p:extLst>
              <p:ext uri="{D42A27DB-BD31-4B8C-83A1-F6EECF244321}">
                <p14:modId xmlns:p14="http://schemas.microsoft.com/office/powerpoint/2010/main" val="2449288016"/>
              </p:ext>
            </p:extLst>
          </p:nvPr>
        </p:nvGraphicFramePr>
        <p:xfrm>
          <a:off x="107504" y="1628312"/>
          <a:ext cx="8784976" cy="5229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Grafi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871" y="260648"/>
            <a:ext cx="1666609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3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197768"/>
            <a:ext cx="6624736" cy="1359024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de-DE" sz="2800" b="1" smtClean="0"/>
              <a:t>Tempo 30 stadtweit</a:t>
            </a:r>
            <a:br>
              <a:rPr lang="de-DE" sz="2800" b="1" smtClean="0"/>
            </a:br>
            <a:r>
              <a:rPr lang="de-DE" sz="2600" smtClean="0"/>
              <a:t>Sicherheit </a:t>
            </a:r>
            <a:r>
              <a:rPr lang="de-DE" sz="2600"/>
              <a:t>für alle Verkehrsteilnehmer, weniger Unfälle, weniger Schadstoffe und weniger </a:t>
            </a:r>
            <a:r>
              <a:rPr lang="de-DE" sz="2600" smtClean="0"/>
              <a:t>Lärm</a:t>
            </a:r>
            <a:endParaRPr lang="de-DE" sz="2600"/>
          </a:p>
        </p:txBody>
      </p:sp>
      <p:pic>
        <p:nvPicPr>
          <p:cNvPr id="18" name="Inhaltsplatzhalter 1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05930"/>
            <a:ext cx="2022247" cy="1350861"/>
          </a:xfrm>
        </p:spPr>
      </p:pic>
      <p:sp>
        <p:nvSpPr>
          <p:cNvPr id="13" name="Textplatzhalter 12"/>
          <p:cNvSpPr>
            <a:spLocks noGrp="1"/>
          </p:cNvSpPr>
          <p:nvPr>
            <p:ph type="body" sz="quarter" idx="3"/>
          </p:nvPr>
        </p:nvSpPr>
        <p:spPr>
          <a:xfrm>
            <a:off x="3851921" y="1556792"/>
            <a:ext cx="5184576" cy="476672"/>
          </a:xfrm>
        </p:spPr>
        <p:txBody>
          <a:bodyPr>
            <a:normAutofit fontScale="92500"/>
          </a:bodyPr>
          <a:lstStyle/>
          <a:p>
            <a:r>
              <a:rPr lang="de-DE" smtClean="0"/>
              <a:t>Die Deutsche Umwelthilfe </a:t>
            </a:r>
            <a:r>
              <a:rPr lang="de-DE"/>
              <a:t>(</a:t>
            </a:r>
            <a:r>
              <a:rPr lang="de-DE" smtClean="0"/>
              <a:t>DUH, 29.10.21)</a:t>
            </a:r>
            <a:endParaRPr lang="de-DE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3315711" cy="3204605"/>
          </a:xfrm>
          <a:prstGeom prst="rect">
            <a:avLst/>
          </a:prstGeom>
        </p:spPr>
      </p:pic>
      <p:graphicFrame>
        <p:nvGraphicFramePr>
          <p:cNvPr id="4" name="Inhaltsplatzhalter 3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174280647"/>
              </p:ext>
            </p:extLst>
          </p:nvPr>
        </p:nvGraphicFramePr>
        <p:xfrm>
          <a:off x="3779913" y="2132856"/>
          <a:ext cx="5184576" cy="2569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Grafik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905413"/>
            <a:ext cx="1656183" cy="172465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07504" y="5013176"/>
            <a:ext cx="3456384" cy="4308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de-DE" sz="2200" b="1" smtClean="0">
                <a:solidFill>
                  <a:prstClr val="black"/>
                </a:solidFill>
              </a:rPr>
              <a:t>Wo Tempo </a:t>
            </a:r>
            <a:r>
              <a:rPr lang="de-DE" sz="2200" b="1">
                <a:solidFill>
                  <a:prstClr val="black"/>
                </a:solidFill>
              </a:rPr>
              <a:t>30 </a:t>
            </a:r>
            <a:r>
              <a:rPr lang="de-DE" sz="2200" b="1" smtClean="0">
                <a:solidFill>
                  <a:prstClr val="black"/>
                </a:solidFill>
              </a:rPr>
              <a:t>eingeführt ist</a:t>
            </a:r>
            <a:endParaRPr lang="de-DE" sz="2200" b="1">
              <a:solidFill>
                <a:prstClr val="black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07504" y="5469031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smtClean="0"/>
              <a:t>in Berlin für 17% der Hauptstraßen</a:t>
            </a:r>
          </a:p>
          <a:p>
            <a:r>
              <a:rPr lang="de-DE" b="1" smtClean="0"/>
              <a:t>in Paris durch A. Hidalgo seit 09/21</a:t>
            </a:r>
          </a:p>
          <a:p>
            <a:r>
              <a:rPr lang="de-DE" b="1" smtClean="0"/>
              <a:t>in Frankreich in 200 Städten </a:t>
            </a:r>
            <a:r>
              <a:rPr lang="de-DE" sz="1600" b="1" smtClean="0"/>
              <a:t>seit ´20</a:t>
            </a:r>
          </a:p>
          <a:p>
            <a:r>
              <a:rPr lang="de-DE" b="1" smtClean="0"/>
              <a:t>in Spanien in den meisten Städten</a:t>
            </a:r>
            <a:endParaRPr lang="de-DE" b="1"/>
          </a:p>
        </p:txBody>
      </p:sp>
      <p:sp>
        <p:nvSpPr>
          <p:cNvPr id="10" name="Textfeld 9"/>
          <p:cNvSpPr txBox="1"/>
          <p:nvPr/>
        </p:nvSpPr>
        <p:spPr>
          <a:xfrm>
            <a:off x="5580112" y="4581128"/>
            <a:ext cx="3384376" cy="12464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100" b="1" smtClean="0"/>
              <a:t>Wer ist dafür?</a:t>
            </a:r>
          </a:p>
          <a:p>
            <a:r>
              <a:rPr lang="de-DE" b="1" smtClean="0"/>
              <a:t>- ADFC, VCD, BUND, Greenpeace</a:t>
            </a:r>
          </a:p>
          <a:p>
            <a:r>
              <a:rPr lang="de-DE" b="1" smtClean="0"/>
              <a:t>- Ratsparteien Linke</a:t>
            </a:r>
            <a:r>
              <a:rPr lang="de-DE" b="1"/>
              <a:t>, </a:t>
            </a:r>
            <a:r>
              <a:rPr lang="de-DE" b="1" smtClean="0"/>
              <a:t>Grüne, SPD</a:t>
            </a:r>
          </a:p>
          <a:p>
            <a:r>
              <a:rPr lang="de-DE" b="1"/>
              <a:t>-</a:t>
            </a:r>
            <a:r>
              <a:rPr lang="de-DE" b="1" smtClean="0"/>
              <a:t> die Gewerkschaften GDP, GEW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580112" y="5949280"/>
            <a:ext cx="3384376" cy="6924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de-DE" sz="2100" b="1">
                <a:solidFill>
                  <a:prstClr val="black"/>
                </a:solidFill>
              </a:rPr>
              <a:t>Wer ist </a:t>
            </a:r>
            <a:r>
              <a:rPr lang="de-DE" sz="2100" b="1" smtClean="0">
                <a:solidFill>
                  <a:prstClr val="black"/>
                </a:solidFill>
              </a:rPr>
              <a:t>dagegen?</a:t>
            </a:r>
          </a:p>
          <a:p>
            <a:pPr lvl="0"/>
            <a:r>
              <a:rPr lang="de-DE" b="1" smtClean="0">
                <a:solidFill>
                  <a:prstClr val="black"/>
                </a:solidFill>
              </a:rPr>
              <a:t>die Koalitionspartei CDU, die FDP</a:t>
            </a:r>
            <a:endParaRPr lang="de-DE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7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23528" y="397113"/>
            <a:ext cx="6768752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DE" sz="3000" b="1"/>
              <a:t>Experten fordern </a:t>
            </a:r>
            <a:r>
              <a:rPr lang="de-DE" sz="3000" b="1" smtClean="0"/>
              <a:t>nachhaltige Mobilität statt motorisierten Individualverkehr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23526" y="1844824"/>
            <a:ext cx="8482421" cy="8925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600" smtClean="0"/>
              <a:t>Der Rheinbahn-Vorsitzende </a:t>
            </a:r>
            <a:r>
              <a:rPr lang="de-DE" sz="2600" b="1" smtClean="0"/>
              <a:t>Klaus Klar:</a:t>
            </a:r>
            <a:r>
              <a:rPr lang="de-DE" sz="2600" smtClean="0"/>
              <a:t> „</a:t>
            </a:r>
            <a:r>
              <a:rPr lang="de-DE" sz="2600"/>
              <a:t>Städte </a:t>
            </a:r>
            <a:r>
              <a:rPr lang="de-DE" sz="2600" smtClean="0"/>
              <a:t>funktionieren auch hervorragend mit einem Mindestmaß an Autoverkehr.“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23527" y="3032373"/>
            <a:ext cx="8482420" cy="169277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de-DE" sz="2600"/>
              <a:t>Der bekannte Düsseldorfer Architekt </a:t>
            </a:r>
            <a:r>
              <a:rPr lang="de-DE" sz="2600" b="1"/>
              <a:t>Christoph </a:t>
            </a:r>
            <a:r>
              <a:rPr lang="de-DE" sz="2600" b="1" err="1"/>
              <a:t>Ingenhoven</a:t>
            </a:r>
            <a:r>
              <a:rPr lang="de-DE" sz="2600"/>
              <a:t>: </a:t>
            </a:r>
          </a:p>
          <a:p>
            <a:r>
              <a:rPr lang="de-DE" sz="2600"/>
              <a:t>„Das Fortbewegungsmittel in der verdichteten Stadt ist </a:t>
            </a:r>
            <a:r>
              <a:rPr lang="de-DE" sz="2600" smtClean="0"/>
              <a:t>das </a:t>
            </a:r>
            <a:r>
              <a:rPr lang="de-DE" sz="2600"/>
              <a:t>Fahrrad - oder der öffentliche Nahverkehr. […] Wir haben schöne Städte, wir müssen sie uns vom Auto zurückerobern</a:t>
            </a:r>
            <a:r>
              <a:rPr lang="de-DE" sz="2600" smtClean="0"/>
              <a:t>!“</a:t>
            </a:r>
            <a:endParaRPr lang="de-DE" sz="2600"/>
          </a:p>
        </p:txBody>
      </p:sp>
      <p:sp>
        <p:nvSpPr>
          <p:cNvPr id="10" name="Textfeld 9"/>
          <p:cNvSpPr txBox="1"/>
          <p:nvPr/>
        </p:nvSpPr>
        <p:spPr>
          <a:xfrm>
            <a:off x="323526" y="5088666"/>
            <a:ext cx="8482421" cy="12926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de-DE" sz="2600" b="1">
                <a:solidFill>
                  <a:prstClr val="black"/>
                </a:solidFill>
              </a:rPr>
              <a:t>Christian </a:t>
            </a:r>
            <a:r>
              <a:rPr lang="de-DE" sz="2600" b="1" err="1">
                <a:solidFill>
                  <a:prstClr val="black"/>
                </a:solidFill>
              </a:rPr>
              <a:t>Hochfeld</a:t>
            </a:r>
            <a:r>
              <a:rPr lang="de-DE" sz="2600">
                <a:solidFill>
                  <a:prstClr val="black"/>
                </a:solidFill>
              </a:rPr>
              <a:t>, </a:t>
            </a:r>
            <a:r>
              <a:rPr lang="de-DE" sz="2600" smtClean="0">
                <a:solidFill>
                  <a:prstClr val="black"/>
                </a:solidFill>
              </a:rPr>
              <a:t>Geschäftsführer </a:t>
            </a:r>
            <a:r>
              <a:rPr lang="de-DE" sz="2600">
                <a:solidFill>
                  <a:prstClr val="black"/>
                </a:solidFill>
              </a:rPr>
              <a:t>„Agora Verkehrswende“: Es „muss eine Verlagerung auf nachhaltige Verkehrsträger </a:t>
            </a:r>
            <a:r>
              <a:rPr lang="de-DE" sz="2600" smtClean="0">
                <a:solidFill>
                  <a:prstClr val="black"/>
                </a:solidFill>
              </a:rPr>
              <a:t>stattfinden</a:t>
            </a:r>
            <a:r>
              <a:rPr lang="de-DE" sz="2600">
                <a:solidFill>
                  <a:prstClr val="black"/>
                </a:solidFill>
              </a:rPr>
              <a:t>, also vom Auto auf Bus, Bahn, Fuß und </a:t>
            </a:r>
            <a:r>
              <a:rPr lang="de-DE" sz="2600" smtClean="0">
                <a:solidFill>
                  <a:prstClr val="black"/>
                </a:solidFill>
              </a:rPr>
              <a:t>Fahrrad.“</a:t>
            </a:r>
            <a:endParaRPr lang="de-DE" sz="2600">
              <a:solidFill>
                <a:prstClr val="black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469" y="212605"/>
            <a:ext cx="1732019" cy="127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15816" y="241132"/>
            <a:ext cx="4680520" cy="1176044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de-DE" sz="3000" b="1"/>
              <a:t>Statt </a:t>
            </a:r>
            <a:r>
              <a:rPr lang="de-DE" sz="3000" b="1" smtClean="0"/>
              <a:t>Auto-Subventionen - </a:t>
            </a:r>
            <a:r>
              <a:rPr lang="de-DE" sz="2600" smtClean="0"/>
              <a:t>Ausbau der Fahrradinfrastruktur</a:t>
            </a:r>
            <a:br>
              <a:rPr lang="de-DE" sz="2600" smtClean="0"/>
            </a:br>
            <a:r>
              <a:rPr lang="de-DE" sz="2600" smtClean="0"/>
              <a:t> und eines </a:t>
            </a:r>
            <a:r>
              <a:rPr lang="de-DE" sz="2600"/>
              <a:t>sozialen ÖPNV!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1700809"/>
            <a:ext cx="7992888" cy="3312367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de-DE" sz="2600" smtClean="0"/>
              <a:t>Die </a:t>
            </a:r>
            <a:r>
              <a:rPr lang="de-DE" sz="2600"/>
              <a:t>Beträge für die Subventionierung des </a:t>
            </a:r>
            <a:r>
              <a:rPr lang="de-DE" sz="2600" smtClean="0"/>
              <a:t>Autoverkehrs summieren sich </a:t>
            </a:r>
            <a:r>
              <a:rPr lang="de-DE" sz="2600"/>
              <a:t>auf </a:t>
            </a:r>
            <a:r>
              <a:rPr lang="de-DE" sz="2600" smtClean="0"/>
              <a:t>ungeheure 19 </a:t>
            </a:r>
            <a:r>
              <a:rPr lang="de-DE" sz="2600"/>
              <a:t>Milliarden € jährlich:</a:t>
            </a:r>
          </a:p>
          <a:p>
            <a:r>
              <a:rPr lang="de-DE" sz="2600"/>
              <a:t>5,5 Mia. Pendlerpauschale (2020), </a:t>
            </a:r>
            <a:endParaRPr lang="de-DE" sz="2600" smtClean="0"/>
          </a:p>
          <a:p>
            <a:r>
              <a:rPr lang="de-DE" sz="2600" smtClean="0"/>
              <a:t>3,1 </a:t>
            </a:r>
            <a:r>
              <a:rPr lang="de-DE" sz="2600"/>
              <a:t>Mia. Dienstwagenprivileg (2019</a:t>
            </a:r>
            <a:r>
              <a:rPr lang="de-DE" sz="2600" smtClean="0"/>
              <a:t>),</a:t>
            </a:r>
          </a:p>
          <a:p>
            <a:r>
              <a:rPr lang="de-DE" sz="2600" smtClean="0"/>
              <a:t>7,5 </a:t>
            </a:r>
            <a:r>
              <a:rPr lang="de-DE" sz="2600"/>
              <a:t>Mia. Diesel-Steuer Subventionierung (2020), </a:t>
            </a:r>
            <a:endParaRPr lang="de-DE" sz="2600" smtClean="0"/>
          </a:p>
          <a:p>
            <a:r>
              <a:rPr lang="de-DE" sz="2600" smtClean="0"/>
              <a:t>1,9 </a:t>
            </a:r>
            <a:r>
              <a:rPr lang="de-DE" sz="2600"/>
              <a:t>Mia. E-Auto-Subventionierung (2021), </a:t>
            </a:r>
            <a:endParaRPr lang="de-DE" sz="2600" smtClean="0"/>
          </a:p>
          <a:p>
            <a:r>
              <a:rPr lang="de-DE" sz="2600" smtClean="0"/>
              <a:t>1,0 </a:t>
            </a:r>
            <a:r>
              <a:rPr lang="de-DE" sz="2600"/>
              <a:t>Mia. Förderung von Biokraftstoffen (2019).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506" y="332655"/>
            <a:ext cx="1425840" cy="100811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7"/>
            <a:ext cx="2520280" cy="115652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23528" y="5301208"/>
            <a:ext cx="6552728" cy="12926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600"/>
              <a:t>S</a:t>
            </a:r>
            <a:r>
              <a:rPr lang="de-DE" sz="2600" smtClean="0"/>
              <a:t>elbst ohne die Pendlerpauschale könnte man mit den restlichen Subventionen den gesamten ÖPNV in Deutschland bezahlen (Stand 2019).</a:t>
            </a:r>
            <a:endParaRPr lang="de-DE" sz="260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696" y="5301208"/>
            <a:ext cx="1908784" cy="129266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 rot="16200000">
            <a:off x="7142009" y="3118689"/>
            <a:ext cx="3131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/>
              <a:t>[Quellen auf unserer Webseite]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521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056784" cy="1296144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de-DE" sz="3200" smtClean="0"/>
              <a:t> </a:t>
            </a:r>
            <a:r>
              <a:rPr lang="de-DE" sz="3100" b="1" smtClean="0"/>
              <a:t>Mobilitätsplan D</a:t>
            </a:r>
            <a:r>
              <a:rPr lang="de-DE" sz="3100" smtClean="0"/>
              <a:t> </a:t>
            </a:r>
            <a:r>
              <a:rPr lang="de-DE" sz="2200" smtClean="0"/>
              <a:t>(11/19)</a:t>
            </a:r>
            <a:r>
              <a:rPr lang="de-DE" sz="3100" smtClean="0"/>
              <a:t> und </a:t>
            </a:r>
            <a:r>
              <a:rPr lang="de-DE" sz="3100" b="1" smtClean="0"/>
              <a:t>Merit-Studie </a:t>
            </a:r>
            <a:r>
              <a:rPr lang="de-DE" sz="2200" smtClean="0"/>
              <a:t>(06/21) </a:t>
            </a:r>
            <a:r>
              <a:rPr lang="de-DE" sz="3100" smtClean="0"/>
              <a:t>fordern Umverteilung des öffentlichen Raums</a:t>
            </a:r>
            <a:endParaRPr lang="de-DE" sz="310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496" y="116632"/>
            <a:ext cx="1724000" cy="1266288"/>
          </a:xfr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460" y="4365104"/>
            <a:ext cx="3189028" cy="221105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9512" y="3697868"/>
            <a:ext cx="8784976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800"/>
              <a:t>Die Merit-Order ist eine Studie des Umweltamtes </a:t>
            </a:r>
            <a:r>
              <a:rPr lang="de-DE" sz="2200"/>
              <a:t>(</a:t>
            </a:r>
            <a:r>
              <a:rPr lang="de-DE" sz="2200" smtClean="0"/>
              <a:t>06/21) </a:t>
            </a:r>
            <a:r>
              <a:rPr lang="de-DE" sz="2400" smtClean="0"/>
              <a:t>und</a:t>
            </a:r>
            <a:endParaRPr lang="de-DE" sz="2400"/>
          </a:p>
        </p:txBody>
      </p:sp>
      <p:sp>
        <p:nvSpPr>
          <p:cNvPr id="7" name="Textfeld 6"/>
          <p:cNvSpPr txBox="1"/>
          <p:nvPr/>
        </p:nvSpPr>
        <p:spPr>
          <a:xfrm>
            <a:off x="179512" y="1556792"/>
            <a:ext cx="8784976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800" smtClean="0"/>
              <a:t>Der Mobilitätsplan D ist der Plan für die Verkehrswende </a:t>
            </a:r>
            <a:r>
              <a:rPr lang="de-DE" sz="2400" smtClean="0"/>
              <a:t>und</a:t>
            </a:r>
            <a:endParaRPr lang="de-DE" sz="2400"/>
          </a:p>
        </p:txBody>
      </p:sp>
      <p:sp>
        <p:nvSpPr>
          <p:cNvPr id="8" name="Textfeld 7"/>
          <p:cNvSpPr txBox="1"/>
          <p:nvPr/>
        </p:nvSpPr>
        <p:spPr>
          <a:xfrm>
            <a:off x="3707905" y="2105561"/>
            <a:ext cx="5277552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100" smtClean="0"/>
              <a:t>- gibt Leitlinien für Verkehrspolitik bis 2030 vor</a:t>
            </a:r>
          </a:p>
          <a:p>
            <a:r>
              <a:rPr lang="de-DE" sz="2100"/>
              <a:t>- </a:t>
            </a:r>
            <a:r>
              <a:rPr lang="de-DE" sz="2100" smtClean="0"/>
              <a:t>zielt auf Wandel </a:t>
            </a:r>
            <a:r>
              <a:rPr lang="de-DE" sz="2100"/>
              <a:t>im Mobilitätsverhalten </a:t>
            </a:r>
            <a:r>
              <a:rPr lang="de-DE" sz="2100" smtClean="0"/>
              <a:t>in Df</a:t>
            </a:r>
            <a:endParaRPr lang="de-DE" sz="2100"/>
          </a:p>
          <a:p>
            <a:r>
              <a:rPr lang="de-DE" sz="2100" smtClean="0"/>
              <a:t>- fordert Ausbau von ÖPNV, Rad- u. Fußverkehr</a:t>
            </a:r>
            <a:endParaRPr lang="de-DE" sz="2100"/>
          </a:p>
          <a:p>
            <a:r>
              <a:rPr lang="de-DE" sz="2100" smtClean="0"/>
              <a:t>- </a:t>
            </a:r>
            <a:r>
              <a:rPr lang="de-DE" sz="2100"/>
              <a:t>soll Lebens- und Aufenthaltsqualität steigern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136458"/>
            <a:ext cx="3096344" cy="145124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79512" y="4223909"/>
            <a:ext cx="5472608" cy="23544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100"/>
              <a:t>- gibt Maßnahmen für Klimaneutralität bis </a:t>
            </a:r>
            <a:r>
              <a:rPr lang="de-DE" sz="2100" smtClean="0"/>
              <a:t>2035</a:t>
            </a:r>
            <a:endParaRPr lang="de-DE" sz="2100"/>
          </a:p>
          <a:p>
            <a:r>
              <a:rPr lang="de-DE" sz="2100"/>
              <a:t>- verlangt eine "zeitnahe, stringente Umsetzung" </a:t>
            </a:r>
            <a:r>
              <a:rPr lang="de-DE" sz="2100" smtClean="0"/>
              <a:t>d. </a:t>
            </a:r>
            <a:r>
              <a:rPr lang="de-DE" sz="2100"/>
              <a:t>Verkehrswende, mehr Raum für Nahmobilität</a:t>
            </a:r>
          </a:p>
          <a:p>
            <a:r>
              <a:rPr lang="de-DE" sz="2100"/>
              <a:t>- wurde auf </a:t>
            </a:r>
            <a:r>
              <a:rPr lang="de-DE" sz="2100" smtClean="0"/>
              <a:t>Initiative </a:t>
            </a:r>
            <a:r>
              <a:rPr lang="de-DE" sz="2100"/>
              <a:t>des OB </a:t>
            </a:r>
            <a:r>
              <a:rPr lang="de-DE" sz="2100" smtClean="0"/>
              <a:t>begriffl. entschärft: </a:t>
            </a:r>
            <a:r>
              <a:rPr lang="de-DE" sz="2100"/>
              <a:t>statt „Reduzierung“ nun „Optimierung des MIV“</a:t>
            </a:r>
          </a:p>
          <a:p>
            <a:r>
              <a:rPr lang="de-DE" sz="2100"/>
              <a:t>- errechnet bei Umsetzung aller Maßnahmen  noch einen Restbetrag von 40.000 t zuviel CO2</a:t>
            </a:r>
          </a:p>
        </p:txBody>
      </p:sp>
    </p:spTree>
    <p:extLst>
      <p:ext uri="{BB962C8B-B14F-4D97-AF65-F5344CB8AC3E}">
        <p14:creationId xmlns:p14="http://schemas.microsoft.com/office/powerpoint/2010/main" val="70816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2035</Words>
  <Application>Microsoft Office PowerPoint</Application>
  <PresentationFormat>Bildschirmpräsentation (4:3)</PresentationFormat>
  <Paragraphs>247</Paragraphs>
  <Slides>26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27" baseType="lpstr">
      <vt:lpstr>Larissa-Design</vt:lpstr>
      <vt:lpstr>Bündnis Mobilitätswende  Düsseldorf</vt:lpstr>
      <vt:lpstr>PowerPoint-Präsentation</vt:lpstr>
      <vt:lpstr>PowerPoint-Präsentation</vt:lpstr>
      <vt:lpstr>Stadt für Menschen statt für Autos  Superblocks in Barcelona - autofreie Plätze</vt:lpstr>
      <vt:lpstr>Tempo 30 in der Stadt und 120 auf der Autobahn für Gesundheit, Lebensqualität und Klimaschutz</vt:lpstr>
      <vt:lpstr>Tempo 30 stadtweit Sicherheit für alle Verkehrsteilnehmer, weniger Unfälle, weniger Schadstoffe und weniger Lärm</vt:lpstr>
      <vt:lpstr>PowerPoint-Präsentation</vt:lpstr>
      <vt:lpstr>Statt Auto-Subventionen - Ausbau der Fahrradinfrastruktur  und eines sozialen ÖPNV!</vt:lpstr>
      <vt:lpstr> Mobilitätsplan D (11/19) und Merit-Studie (06/21) fordern Umverteilung des öffentlichen Raums</vt:lpstr>
      <vt:lpstr>Ausbau der Fahrrad-Infrastruktur Ziel: 25% Anteil am Gesamtverkehr</vt:lpstr>
      <vt:lpstr>Die Kontroverse zwischen ADFC und OB   OB Keller unterstellt „ideologische Verkehrspolitik“ und outet sich selbst als Ideologe der Autokultur</vt:lpstr>
      <vt:lpstr> Was in Düsseldorf falsch läuft (1) Falschparken auf Radwegen - Autofahrerkultur </vt:lpstr>
      <vt:lpstr>Was in Düsseldorf falsch läuft (2)</vt:lpstr>
      <vt:lpstr>Was in Düsseldorf falsch läuft (3)</vt:lpstr>
      <vt:lpstr>Was in Düsseldorf falsch läuft (4)       Suchspiel für Radelnde: Wo ist der Radweg hin?</vt:lpstr>
      <vt:lpstr>Was in Düsseldorf falsch läuft (5)</vt:lpstr>
      <vt:lpstr>Beispiele aus Städten, wo es besser läuft</vt:lpstr>
      <vt:lpstr>Reduzierung des Autoverkehrs</vt:lpstr>
      <vt:lpstr>Bündnisaktionen für die Verkehrswende (2) Wir unterstützen den Bau von Mobilstationen durch die CMD</vt:lpstr>
      <vt:lpstr>wenn‘s dem Autoverkehr keine Fahrspur kostet…</vt:lpstr>
      <vt:lpstr>Der ÖPNV könnte besser werden –  preiswerter!</vt:lpstr>
      <vt:lpstr>Der ÖPNV könnte besser werden –  verlässlicher und besser getaktet!</vt:lpstr>
      <vt:lpstr>Der ÖPNV soll bald  besser werden – folgende Planungen bestehen </vt:lpstr>
      <vt:lpstr>Bündnisaktionen für die Verkehrswende (1)</vt:lpstr>
      <vt:lpstr>PopUp Bikelane-Aktion für Radwege</vt:lpstr>
      <vt:lpstr>Es gäbe noch soviel zu thematisieren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Detlev</dc:creator>
  <cp:lastModifiedBy>D. Wöske</cp:lastModifiedBy>
  <cp:revision>340</cp:revision>
  <dcterms:created xsi:type="dcterms:W3CDTF">2021-11-11T12:36:15Z</dcterms:created>
  <dcterms:modified xsi:type="dcterms:W3CDTF">2021-12-17T02:13:21Z</dcterms:modified>
</cp:coreProperties>
</file>